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4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914400" y="3974485"/>
            <a:ext cx="7212600" cy="1546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b="1"/>
            </a:lvl1pPr>
            <a:lvl2pPr lvl="1">
              <a:spcBef>
                <a:spcPts val="0"/>
              </a:spcBef>
              <a:spcAft>
                <a:spcPts val="0"/>
              </a:spcAft>
              <a:buSzPts val="4800"/>
              <a:buNone/>
              <a:defRPr sz="4800" b="1"/>
            </a:lvl2pPr>
            <a:lvl3pPr lvl="2">
              <a:spcBef>
                <a:spcPts val="0"/>
              </a:spcBef>
              <a:spcAft>
                <a:spcPts val="0"/>
              </a:spcAft>
              <a:buSzPts val="4800"/>
              <a:buNone/>
              <a:defRPr sz="4800" b="1"/>
            </a:lvl3pPr>
            <a:lvl4pPr lvl="3">
              <a:spcBef>
                <a:spcPts val="0"/>
              </a:spcBef>
              <a:spcAft>
                <a:spcPts val="0"/>
              </a:spcAft>
              <a:buSzPts val="4800"/>
              <a:buNone/>
              <a:defRPr sz="4800" b="1"/>
            </a:lvl4pPr>
            <a:lvl5pPr lvl="4">
              <a:spcBef>
                <a:spcPts val="0"/>
              </a:spcBef>
              <a:spcAft>
                <a:spcPts val="0"/>
              </a:spcAft>
              <a:buSzPts val="4800"/>
              <a:buNone/>
              <a:defRPr sz="4800" b="1"/>
            </a:lvl5pPr>
            <a:lvl6pPr lvl="5">
              <a:spcBef>
                <a:spcPts val="0"/>
              </a:spcBef>
              <a:spcAft>
                <a:spcPts val="0"/>
              </a:spcAft>
              <a:buSzPts val="4800"/>
              <a:buNone/>
              <a:defRPr sz="4800" b="1"/>
            </a:lvl6pPr>
            <a:lvl7pPr lvl="6">
              <a:spcBef>
                <a:spcPts val="0"/>
              </a:spcBef>
              <a:spcAft>
                <a:spcPts val="0"/>
              </a:spcAft>
              <a:buSzPts val="4800"/>
              <a:buNone/>
              <a:defRPr sz="4800" b="1"/>
            </a:lvl7pPr>
            <a:lvl8pPr lvl="7">
              <a:spcBef>
                <a:spcPts val="0"/>
              </a:spcBef>
              <a:spcAft>
                <a:spcPts val="0"/>
              </a:spcAft>
              <a:buSzPts val="4800"/>
              <a:buNone/>
              <a:defRPr sz="4800" b="1"/>
            </a:lvl8pPr>
            <a:lvl9pPr lvl="8">
              <a:spcBef>
                <a:spcPts val="0"/>
              </a:spcBef>
              <a:spcAft>
                <a:spcPts val="0"/>
              </a:spcAft>
              <a:buSzPts val="4800"/>
              <a:buNone/>
              <a:defRPr sz="4800" b="1"/>
            </a:lvl9pPr>
          </a:lstStyle>
          <a:p>
            <a:r>
              <a:rPr lang="en-US"/>
              <a:t>Click to edit Master title style</a:t>
            </a:r>
            <a:endParaRPr/>
          </a:p>
        </p:txBody>
      </p:sp>
      <p:sp>
        <p:nvSpPr>
          <p:cNvPr id="13" name="Google Shape;13;p2"/>
          <p:cNvSpPr/>
          <p:nvPr/>
        </p:nvSpPr>
        <p:spPr>
          <a:xfrm rot="5400000">
            <a:off x="4511746" y="2177409"/>
            <a:ext cx="123451"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4" name="Google Shape;14;p2"/>
          <p:cNvSpPr/>
          <p:nvPr/>
        </p:nvSpPr>
        <p:spPr>
          <a:xfrm rot="10800000">
            <a:off x="660998" y="4860133"/>
            <a:ext cx="1080000" cy="13268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15" name="Google Shape;15;p2"/>
          <p:cNvCxnSpPr/>
          <p:nvPr/>
        </p:nvCxnSpPr>
        <p:spPr>
          <a:xfrm>
            <a:off x="8296743" y="3066475"/>
            <a:ext cx="0" cy="2766800"/>
          </a:xfrm>
          <a:prstGeom prst="straightConnector1">
            <a:avLst/>
          </a:prstGeom>
          <a:noFill/>
          <a:ln w="9525" cap="flat" cmpd="sng">
            <a:solidFill>
              <a:srgbClr val="FFFFFF"/>
            </a:solidFill>
            <a:prstDash val="solid"/>
            <a:round/>
            <a:headEnd type="triangle" w="sm" len="sm"/>
            <a:tailEnd type="triangle" w="sm" len="sm"/>
          </a:ln>
        </p:spPr>
      </p:cxnSp>
      <p:sp>
        <p:nvSpPr>
          <p:cNvPr id="16" name="Google Shape;16;p2"/>
          <p:cNvSpPr/>
          <p:nvPr/>
        </p:nvSpPr>
        <p:spPr>
          <a:xfrm rot="-5400000">
            <a:off x="4510271" y="-540680"/>
            <a:ext cx="123451"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dashDot"/>
            <a:miter lim="8000"/>
            <a:headEnd type="none" w="med" len="med"/>
            <a:tailEnd type="none" w="med" len="med"/>
          </a:ln>
        </p:spPr>
      </p:sp>
      <p:sp>
        <p:nvSpPr>
          <p:cNvPr id="17" name="Google Shape;17;p2"/>
          <p:cNvSpPr/>
          <p:nvPr/>
        </p:nvSpPr>
        <p:spPr>
          <a:xfrm>
            <a:off x="7216304" y="2518247"/>
            <a:ext cx="1395000" cy="17140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5671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93342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8"/>
        <p:cNvGrpSpPr/>
        <p:nvPr/>
      </p:nvGrpSpPr>
      <p:grpSpPr>
        <a:xfrm>
          <a:off x="0" y="0"/>
          <a:ext cx="0" cy="0"/>
          <a:chOff x="0" y="0"/>
          <a:chExt cx="0" cy="0"/>
        </a:xfrm>
      </p:grpSpPr>
      <p:sp>
        <p:nvSpPr>
          <p:cNvPr id="19" name="Google Shape;19;p3"/>
          <p:cNvSpPr/>
          <p:nvPr/>
        </p:nvSpPr>
        <p:spPr>
          <a:xfrm rot="5400000">
            <a:off x="4511746" y="450464"/>
            <a:ext cx="123451"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20" name="Google Shape;20;p3"/>
          <p:cNvSpPr/>
          <p:nvPr/>
        </p:nvSpPr>
        <p:spPr>
          <a:xfrm rot="-5400000">
            <a:off x="529225" y="1493128"/>
            <a:ext cx="1326800" cy="10662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21" name="Google Shape;21;p3"/>
          <p:cNvCxnSpPr/>
          <p:nvPr/>
        </p:nvCxnSpPr>
        <p:spPr>
          <a:xfrm>
            <a:off x="8365300" y="1793733"/>
            <a:ext cx="0" cy="2262400"/>
          </a:xfrm>
          <a:prstGeom prst="straightConnector1">
            <a:avLst/>
          </a:prstGeom>
          <a:noFill/>
          <a:ln w="9525" cap="flat" cmpd="sng">
            <a:solidFill>
              <a:srgbClr val="FFFFFF"/>
            </a:solidFill>
            <a:prstDash val="solid"/>
            <a:round/>
            <a:headEnd type="triangle" w="sm" len="sm"/>
            <a:tailEnd type="triangle" w="sm" len="sm"/>
          </a:ln>
        </p:spPr>
      </p:cxnSp>
      <p:sp>
        <p:nvSpPr>
          <p:cNvPr id="22" name="Google Shape;22;p3"/>
          <p:cNvSpPr/>
          <p:nvPr/>
        </p:nvSpPr>
        <p:spPr>
          <a:xfrm rot="-5400000">
            <a:off x="4510271" y="-1660871"/>
            <a:ext cx="123451"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dashDot"/>
            <a:miter lim="8000"/>
            <a:headEnd type="none" w="med" len="med"/>
            <a:tailEnd type="none" w="med" len="med"/>
          </a:ln>
        </p:spPr>
      </p:sp>
      <p:sp>
        <p:nvSpPr>
          <p:cNvPr id="23" name="Google Shape;23;p3"/>
          <p:cNvSpPr/>
          <p:nvPr/>
        </p:nvSpPr>
        <p:spPr>
          <a:xfrm rot="5400000">
            <a:off x="6833925" y="4052090"/>
            <a:ext cx="1714000" cy="13773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txBox="1">
            <a:spLocks noGrp="1"/>
          </p:cNvSpPr>
          <p:nvPr>
            <p:ph type="ctrTitle"/>
          </p:nvPr>
        </p:nvSpPr>
        <p:spPr>
          <a:xfrm>
            <a:off x="921200" y="2012275"/>
            <a:ext cx="7205700" cy="1546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b="1"/>
            </a:lvl1pPr>
            <a:lvl2pPr lvl="1" rtl="0">
              <a:spcBef>
                <a:spcPts val="0"/>
              </a:spcBef>
              <a:spcAft>
                <a:spcPts val="0"/>
              </a:spcAft>
              <a:buSzPts val="3600"/>
              <a:buNone/>
              <a:defRPr sz="3600" b="1"/>
            </a:lvl2pPr>
            <a:lvl3pPr lvl="2" rtl="0">
              <a:spcBef>
                <a:spcPts val="0"/>
              </a:spcBef>
              <a:spcAft>
                <a:spcPts val="0"/>
              </a:spcAft>
              <a:buSzPts val="3600"/>
              <a:buNone/>
              <a:defRPr sz="3600" b="1"/>
            </a:lvl3pPr>
            <a:lvl4pPr lvl="3" rtl="0">
              <a:spcBef>
                <a:spcPts val="0"/>
              </a:spcBef>
              <a:spcAft>
                <a:spcPts val="0"/>
              </a:spcAft>
              <a:buSzPts val="3600"/>
              <a:buNone/>
              <a:defRPr sz="3600" b="1"/>
            </a:lvl4pPr>
            <a:lvl5pPr lvl="4" rtl="0">
              <a:spcBef>
                <a:spcPts val="0"/>
              </a:spcBef>
              <a:spcAft>
                <a:spcPts val="0"/>
              </a:spcAft>
              <a:buSzPts val="3600"/>
              <a:buNone/>
              <a:defRPr sz="3600" b="1"/>
            </a:lvl5pPr>
            <a:lvl6pPr lvl="5" rtl="0">
              <a:spcBef>
                <a:spcPts val="0"/>
              </a:spcBef>
              <a:spcAft>
                <a:spcPts val="0"/>
              </a:spcAft>
              <a:buSzPts val="3600"/>
              <a:buNone/>
              <a:defRPr sz="3600" b="1"/>
            </a:lvl6pPr>
            <a:lvl7pPr lvl="6" rtl="0">
              <a:spcBef>
                <a:spcPts val="0"/>
              </a:spcBef>
              <a:spcAft>
                <a:spcPts val="0"/>
              </a:spcAft>
              <a:buSzPts val="3600"/>
              <a:buNone/>
              <a:defRPr sz="3600" b="1"/>
            </a:lvl7pPr>
            <a:lvl8pPr lvl="7" rtl="0">
              <a:spcBef>
                <a:spcPts val="0"/>
              </a:spcBef>
              <a:spcAft>
                <a:spcPts val="0"/>
              </a:spcAft>
              <a:buSzPts val="3600"/>
              <a:buNone/>
              <a:defRPr sz="3600" b="1"/>
            </a:lvl8pPr>
            <a:lvl9pPr lvl="8" rtl="0">
              <a:spcBef>
                <a:spcPts val="0"/>
              </a:spcBef>
              <a:spcAft>
                <a:spcPts val="0"/>
              </a:spcAft>
              <a:buSzPts val="3600"/>
              <a:buNone/>
              <a:defRPr sz="3600" b="1"/>
            </a:lvl9pPr>
          </a:lstStyle>
          <a:p>
            <a:r>
              <a:rPr lang="en-US"/>
              <a:t>Click to edit Master title style</a:t>
            </a:r>
            <a:endParaRPr/>
          </a:p>
        </p:txBody>
      </p:sp>
      <p:sp>
        <p:nvSpPr>
          <p:cNvPr id="25" name="Google Shape;25;p3"/>
          <p:cNvSpPr txBox="1">
            <a:spLocks noGrp="1"/>
          </p:cNvSpPr>
          <p:nvPr>
            <p:ph type="subTitle" idx="1"/>
          </p:nvPr>
        </p:nvSpPr>
        <p:spPr>
          <a:xfrm>
            <a:off x="4698564" y="4145092"/>
            <a:ext cx="3542400" cy="10464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2400"/>
              <a:buNone/>
              <a:defRPr>
                <a:solidFill>
                  <a:srgbClr val="FFFFFF"/>
                </a:solidFill>
              </a:defRPr>
            </a:lvl4pPr>
            <a:lvl5pPr lvl="4" algn="r" rtl="0">
              <a:spcBef>
                <a:spcPts val="0"/>
              </a:spcBef>
              <a:spcAft>
                <a:spcPts val="0"/>
              </a:spcAft>
              <a:buClr>
                <a:srgbClr val="FFFFFF"/>
              </a:buClr>
              <a:buSzPts val="2400"/>
              <a:buNone/>
              <a:defRPr>
                <a:solidFill>
                  <a:srgbClr val="FFFFFF"/>
                </a:solidFill>
              </a:defRPr>
            </a:lvl5pPr>
            <a:lvl6pPr lvl="5" algn="r" rtl="0">
              <a:spcBef>
                <a:spcPts val="0"/>
              </a:spcBef>
              <a:spcAft>
                <a:spcPts val="0"/>
              </a:spcAft>
              <a:buClr>
                <a:srgbClr val="FFFFFF"/>
              </a:buClr>
              <a:buSzPts val="2400"/>
              <a:buNone/>
              <a:defRPr>
                <a:solidFill>
                  <a:srgbClr val="FFFFFF"/>
                </a:solidFill>
              </a:defRPr>
            </a:lvl6pPr>
            <a:lvl7pPr lvl="6" algn="r" rtl="0">
              <a:spcBef>
                <a:spcPts val="0"/>
              </a:spcBef>
              <a:spcAft>
                <a:spcPts val="0"/>
              </a:spcAft>
              <a:buClr>
                <a:srgbClr val="FFFFFF"/>
              </a:buClr>
              <a:buSzPts val="2400"/>
              <a:buNone/>
              <a:defRPr>
                <a:solidFill>
                  <a:srgbClr val="FFFFFF"/>
                </a:solidFill>
              </a:defRPr>
            </a:lvl7pPr>
            <a:lvl8pPr lvl="7" algn="r" rtl="0">
              <a:spcBef>
                <a:spcPts val="0"/>
              </a:spcBef>
              <a:spcAft>
                <a:spcPts val="0"/>
              </a:spcAft>
              <a:buClr>
                <a:srgbClr val="FFFFFF"/>
              </a:buClr>
              <a:buSzPts val="2400"/>
              <a:buNone/>
              <a:defRPr>
                <a:solidFill>
                  <a:srgbClr val="FFFFFF"/>
                </a:solidFill>
              </a:defRPr>
            </a:lvl8pPr>
            <a:lvl9pPr lvl="8" algn="r" rtl="0">
              <a:spcBef>
                <a:spcPts val="0"/>
              </a:spcBef>
              <a:spcAft>
                <a:spcPts val="0"/>
              </a:spcAft>
              <a:buClr>
                <a:srgbClr val="FFFFFF"/>
              </a:buClr>
              <a:buSzPts val="2400"/>
              <a:buNone/>
              <a:defRPr>
                <a:solidFill>
                  <a:srgbClr val="FFFFFF"/>
                </a:solidFill>
              </a:defRPr>
            </a:lvl9pPr>
          </a:lstStyle>
          <a:p>
            <a:r>
              <a:rPr lang="en-US"/>
              <a:t>Click to edit Master subtitle style</a:t>
            </a:r>
            <a:endParaRPr/>
          </a:p>
        </p:txBody>
      </p:sp>
      <p:sp>
        <p:nvSpPr>
          <p:cNvPr id="26" name="Google Shape;26;p3"/>
          <p:cNvSpPr txBox="1">
            <a:spLocks noGrp="1"/>
          </p:cNvSpPr>
          <p:nvPr>
            <p:ph type="sldNum" idx="12"/>
          </p:nvPr>
        </p:nvSpPr>
        <p:spPr>
          <a:xfrm>
            <a:off x="8523157" y="6188756"/>
            <a:ext cx="461100" cy="389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lnSpc>
                <a:spcPct val="100000"/>
              </a:lnSpc>
            </a:pPr>
            <a:fld id="{D78AE2F8-782F-41D7-A212-6752259BAB7E}" type="slidenum">
              <a:rPr lang="en-US" sz="1200" b="0" strike="noStrike" spc="-1" smtClean="0">
                <a:solidFill>
                  <a:srgbClr val="8B8B8B"/>
                </a:solidFill>
                <a:latin typeface="Calibri"/>
              </a:rPr>
              <a:t>‹#›</a:t>
            </a:fld>
            <a:endParaRPr lang="en-US" sz="1200" b="0" strike="noStrike" spc="-1">
              <a:latin typeface="Times New Roman"/>
            </a:endParaRPr>
          </a:p>
        </p:txBody>
      </p:sp>
    </p:spTree>
    <p:extLst>
      <p:ext uri="{BB962C8B-B14F-4D97-AF65-F5344CB8AC3E}">
        <p14:creationId xmlns:p14="http://schemas.microsoft.com/office/powerpoint/2010/main" val="121886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1413600" y="3288800"/>
            <a:ext cx="6316800" cy="10932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sz="2400" b="1"/>
            </a:lvl1pPr>
            <a:lvl2pPr marL="914400" lvl="1" indent="-381000" algn="ctr" rtl="0">
              <a:spcBef>
                <a:spcPts val="0"/>
              </a:spcBef>
              <a:spcAft>
                <a:spcPts val="0"/>
              </a:spcAft>
              <a:buSzPts val="2400"/>
              <a:buChar char="▫"/>
              <a:defRPr b="1"/>
            </a:lvl2pPr>
            <a:lvl3pPr marL="1371600" lvl="2" indent="-381000" algn="ctr" rtl="0">
              <a:spcBef>
                <a:spcPts val="0"/>
              </a:spcBef>
              <a:spcAft>
                <a:spcPts val="0"/>
              </a:spcAft>
              <a:buSzPts val="2400"/>
              <a:buChar char="■"/>
              <a:defRPr b="1"/>
            </a:lvl3pPr>
            <a:lvl4pPr marL="1828800" lvl="3" indent="-381000" algn="ctr" rtl="0">
              <a:spcBef>
                <a:spcPts val="0"/>
              </a:spcBef>
              <a:spcAft>
                <a:spcPts val="0"/>
              </a:spcAft>
              <a:buSzPts val="2400"/>
              <a:buChar char="●"/>
              <a:defRPr sz="2400" b="1"/>
            </a:lvl4pPr>
            <a:lvl5pPr marL="2286000" lvl="4" indent="-381000" algn="ctr" rtl="0">
              <a:spcBef>
                <a:spcPts val="0"/>
              </a:spcBef>
              <a:spcAft>
                <a:spcPts val="0"/>
              </a:spcAft>
              <a:buSzPts val="2400"/>
              <a:buChar char="○"/>
              <a:defRPr sz="2400" b="1"/>
            </a:lvl5pPr>
            <a:lvl6pPr marL="2743200" lvl="5" indent="-381000" algn="ctr" rtl="0">
              <a:spcBef>
                <a:spcPts val="0"/>
              </a:spcBef>
              <a:spcAft>
                <a:spcPts val="0"/>
              </a:spcAft>
              <a:buSzPts val="2400"/>
              <a:buChar char="■"/>
              <a:defRPr sz="2400" b="1"/>
            </a:lvl6pPr>
            <a:lvl7pPr marL="3200400" lvl="6" indent="-381000" algn="ctr" rtl="0">
              <a:spcBef>
                <a:spcPts val="0"/>
              </a:spcBef>
              <a:spcAft>
                <a:spcPts val="0"/>
              </a:spcAft>
              <a:buSzPts val="2400"/>
              <a:buChar char="●"/>
              <a:defRPr sz="2400" b="1"/>
            </a:lvl7pPr>
            <a:lvl8pPr marL="3657600" lvl="7" indent="-381000" algn="ctr" rtl="0">
              <a:spcBef>
                <a:spcPts val="0"/>
              </a:spcBef>
              <a:spcAft>
                <a:spcPts val="0"/>
              </a:spcAft>
              <a:buSzPts val="2400"/>
              <a:buChar char="○"/>
              <a:defRPr sz="2400" b="1"/>
            </a:lvl8pPr>
            <a:lvl9pPr marL="4114800" lvl="8" indent="-381000" algn="ctr">
              <a:spcBef>
                <a:spcPts val="0"/>
              </a:spcBef>
              <a:spcAft>
                <a:spcPts val="0"/>
              </a:spcAft>
              <a:buSzPts val="2400"/>
              <a:buChar char="■"/>
              <a:defRPr sz="2400" b="1"/>
            </a:lvl9pPr>
          </a:lstStyle>
          <a:p>
            <a:pPr lvl="0"/>
            <a:r>
              <a:rPr lang="en-US"/>
              <a:t>Click to edit Master text styles</a:t>
            </a:r>
          </a:p>
        </p:txBody>
      </p:sp>
      <p:grpSp>
        <p:nvGrpSpPr>
          <p:cNvPr id="29" name="Google Shape;29;p4"/>
          <p:cNvGrpSpPr/>
          <p:nvPr/>
        </p:nvGrpSpPr>
        <p:grpSpPr>
          <a:xfrm>
            <a:off x="3954441" y="1437725"/>
            <a:ext cx="1212106" cy="1544724"/>
            <a:chOff x="3754950" y="1132925"/>
            <a:chExt cx="1580939" cy="1544725"/>
          </a:xfrm>
        </p:grpSpPr>
        <p:sp>
          <p:nvSpPr>
            <p:cNvPr id="30" name="Google Shape;30;p4"/>
            <p:cNvSpPr/>
            <p:nvPr/>
          </p:nvSpPr>
          <p:spPr>
            <a:xfrm>
              <a:off x="3907350" y="1285321"/>
              <a:ext cx="1329300" cy="1329300"/>
            </a:xfrm>
            <a:prstGeom prst="ellipse">
              <a:avLst/>
            </a:pr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4"/>
            <p:cNvSpPr/>
            <p:nvPr/>
          </p:nvSpPr>
          <p:spPr>
            <a:xfrm rot="-5400000">
              <a:off x="3754950" y="1132925"/>
              <a:ext cx="1480500" cy="14805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32" name="Google Shape;32;p4"/>
            <p:cNvCxnSpPr>
              <a:endCxn id="30" idx="1"/>
            </p:cNvCxnSpPr>
            <p:nvPr/>
          </p:nvCxnSpPr>
          <p:spPr>
            <a:xfrm>
              <a:off x="3890221" y="1267893"/>
              <a:ext cx="211800" cy="212100"/>
            </a:xfrm>
            <a:prstGeom prst="straightConnector1">
              <a:avLst/>
            </a:prstGeom>
            <a:noFill/>
            <a:ln w="9525" cap="flat" cmpd="sng">
              <a:solidFill>
                <a:srgbClr val="FFFFFF"/>
              </a:solidFill>
              <a:prstDash val="dash"/>
              <a:round/>
              <a:headEnd type="none" w="med" len="med"/>
              <a:tailEnd type="none" w="med" len="med"/>
            </a:ln>
          </p:spPr>
        </p:cxnSp>
        <p:cxnSp>
          <p:nvCxnSpPr>
            <p:cNvPr id="33" name="Google Shape;33;p4"/>
            <p:cNvCxnSpPr/>
            <p:nvPr/>
          </p:nvCxnSpPr>
          <p:spPr>
            <a:xfrm>
              <a:off x="5335889" y="1276425"/>
              <a:ext cx="0" cy="1393500"/>
            </a:xfrm>
            <a:prstGeom prst="straightConnector1">
              <a:avLst/>
            </a:prstGeom>
            <a:noFill/>
            <a:ln w="9525" cap="flat" cmpd="sng">
              <a:solidFill>
                <a:srgbClr val="FFFFFF"/>
              </a:solidFill>
              <a:prstDash val="solid"/>
              <a:round/>
              <a:headEnd type="triangle" w="sm" len="sm"/>
              <a:tailEnd type="triangle" w="sm" len="sm"/>
            </a:ln>
          </p:spPr>
        </p:cxnSp>
        <p:sp>
          <p:nvSpPr>
            <p:cNvPr id="34" name="Google Shape;34;p4"/>
            <p:cNvSpPr/>
            <p:nvPr/>
          </p:nvSpPr>
          <p:spPr>
            <a:xfrm>
              <a:off x="4222975" y="1683233"/>
              <a:ext cx="698050" cy="549925"/>
            </a:xfrm>
            <a:prstGeom prst="rect">
              <a:avLst/>
            </a:prstGeom>
          </p:spPr>
          <p:txBody>
            <a:bodyPr>
              <a:prstTxWarp prst="textPlain">
                <a:avLst/>
              </a:prstTxWarp>
            </a:bodyPr>
            <a:lstStyle/>
            <a:p>
              <a:pPr lvl="0" algn="ctr"/>
              <a:r>
                <a:rPr sz="1800" b="1" i="0">
                  <a:ln w="19050" cap="flat" cmpd="sng">
                    <a:solidFill>
                      <a:srgbClr val="FFFFFF"/>
                    </a:solidFill>
                    <a:prstDash val="solid"/>
                    <a:round/>
                    <a:headEnd type="none" w="sm" len="sm"/>
                    <a:tailEnd type="none" w="sm" len="sm"/>
                  </a:ln>
                  <a:noFill/>
                  <a:latin typeface="Arial"/>
                </a:rPr>
                <a:t>“</a:t>
              </a:r>
            </a:p>
          </p:txBody>
        </p:sp>
        <p:cxnSp>
          <p:nvCxnSpPr>
            <p:cNvPr id="35" name="Google Shape;35;p4"/>
            <p:cNvCxnSpPr>
              <a:stCxn id="30" idx="5"/>
            </p:cNvCxnSpPr>
            <p:nvPr/>
          </p:nvCxnSpPr>
          <p:spPr>
            <a:xfrm>
              <a:off x="5041979" y="2419950"/>
              <a:ext cx="253800" cy="257700"/>
            </a:xfrm>
            <a:prstGeom prst="straightConnector1">
              <a:avLst/>
            </a:prstGeom>
            <a:noFill/>
            <a:ln w="9525" cap="flat" cmpd="sng">
              <a:solidFill>
                <a:srgbClr val="FFFFFF"/>
              </a:solidFill>
              <a:prstDash val="dash"/>
              <a:round/>
              <a:headEnd type="none" w="med" len="med"/>
              <a:tailEnd type="none" w="med" len="med"/>
            </a:ln>
          </p:spPr>
        </p:cxnSp>
        <p:cxnSp>
          <p:nvCxnSpPr>
            <p:cNvPr id="36" name="Google Shape;36;p4"/>
            <p:cNvCxnSpPr/>
            <p:nvPr/>
          </p:nvCxnSpPr>
          <p:spPr>
            <a:xfrm>
              <a:off x="4244700" y="1591869"/>
              <a:ext cx="654600" cy="0"/>
            </a:xfrm>
            <a:prstGeom prst="straightConnector1">
              <a:avLst/>
            </a:prstGeom>
            <a:noFill/>
            <a:ln w="9525" cap="flat" cmpd="sng">
              <a:solidFill>
                <a:srgbClr val="FFFFFF"/>
              </a:solidFill>
              <a:prstDash val="solid"/>
              <a:round/>
              <a:headEnd type="triangle" w="sm" len="sm"/>
              <a:tailEnd type="triangle" w="sm" len="sm"/>
            </a:ln>
          </p:spPr>
        </p:cxnSp>
      </p:grpSp>
      <p:sp>
        <p:nvSpPr>
          <p:cNvPr id="37" name="Google Shape;37;p4"/>
          <p:cNvSpPr txBox="1">
            <a:spLocks noGrp="1"/>
          </p:cNvSpPr>
          <p:nvPr>
            <p:ph type="sldNum" idx="12"/>
          </p:nvPr>
        </p:nvSpPr>
        <p:spPr>
          <a:xfrm>
            <a:off x="8523157" y="6188756"/>
            <a:ext cx="461100" cy="389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lnSpc>
                <a:spcPct val="100000"/>
              </a:lnSpc>
            </a:pPr>
            <a:fld id="{D78AE2F8-782F-41D7-A212-6752259BAB7E}" type="slidenum">
              <a:rPr lang="en-US" sz="1200" b="0" strike="noStrike" spc="-1" smtClean="0">
                <a:solidFill>
                  <a:srgbClr val="8B8B8B"/>
                </a:solidFill>
                <a:latin typeface="Calibri"/>
              </a:rPr>
              <a:t>‹#›</a:t>
            </a:fld>
            <a:endParaRPr lang="en-US" sz="1200" b="0" strike="noStrike" spc="-1">
              <a:latin typeface="Times New Roman"/>
            </a:endParaRPr>
          </a:p>
        </p:txBody>
      </p:sp>
    </p:spTree>
    <p:extLst>
      <p:ext uri="{BB962C8B-B14F-4D97-AF65-F5344CB8AC3E}">
        <p14:creationId xmlns:p14="http://schemas.microsoft.com/office/powerpoint/2010/main" val="19420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404330" y="658443"/>
            <a:ext cx="8229600" cy="55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40" name="Google Shape;40;p5"/>
          <p:cNvSpPr txBox="1">
            <a:spLocks noGrp="1"/>
          </p:cNvSpPr>
          <p:nvPr>
            <p:ph type="body" idx="1"/>
          </p:nvPr>
        </p:nvSpPr>
        <p:spPr>
          <a:xfrm>
            <a:off x="343225" y="1500000"/>
            <a:ext cx="8290800" cy="48520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pPr lvl="0"/>
            <a:r>
              <a:rPr lang="en-US"/>
              <a:t>Click to edit Master text styles</a:t>
            </a:r>
          </a:p>
        </p:txBody>
      </p:sp>
      <p:sp>
        <p:nvSpPr>
          <p:cNvPr id="41" name="Google Shape;41;p5"/>
          <p:cNvSpPr txBox="1">
            <a:spLocks noGrp="1"/>
          </p:cNvSpPr>
          <p:nvPr>
            <p:ph type="sldNum" idx="12"/>
          </p:nvPr>
        </p:nvSpPr>
        <p:spPr>
          <a:xfrm>
            <a:off x="8523157" y="6188756"/>
            <a:ext cx="461100" cy="389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lnSpc>
                <a:spcPct val="100000"/>
              </a:lnSpc>
            </a:pPr>
            <a:fld id="{D78AE2F8-782F-41D7-A212-6752259BAB7E}" type="slidenum">
              <a:rPr lang="en-US" sz="1200" b="0" strike="noStrike" spc="-1" smtClean="0">
                <a:solidFill>
                  <a:srgbClr val="8B8B8B"/>
                </a:solidFill>
                <a:latin typeface="Calibri"/>
              </a:rPr>
              <a:t>‹#›</a:t>
            </a:fld>
            <a:endParaRPr lang="en-US" sz="1200" b="0" strike="noStrike" spc="-1">
              <a:latin typeface="Times New Roman"/>
            </a:endParaRPr>
          </a:p>
        </p:txBody>
      </p:sp>
    </p:spTree>
    <p:extLst>
      <p:ext uri="{BB962C8B-B14F-4D97-AF65-F5344CB8AC3E}">
        <p14:creationId xmlns:p14="http://schemas.microsoft.com/office/powerpoint/2010/main" val="286096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404330" y="658443"/>
            <a:ext cx="8229600" cy="55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44" name="Google Shape;44;p6"/>
          <p:cNvSpPr txBox="1">
            <a:spLocks noGrp="1"/>
          </p:cNvSpPr>
          <p:nvPr>
            <p:ph type="body" idx="1"/>
          </p:nvPr>
        </p:nvSpPr>
        <p:spPr>
          <a:xfrm>
            <a:off x="420778" y="1653071"/>
            <a:ext cx="3994500" cy="496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45" name="Google Shape;45;p6"/>
          <p:cNvSpPr txBox="1">
            <a:spLocks noGrp="1"/>
          </p:cNvSpPr>
          <p:nvPr>
            <p:ph type="body" idx="2"/>
          </p:nvPr>
        </p:nvSpPr>
        <p:spPr>
          <a:xfrm>
            <a:off x="4731381" y="1653071"/>
            <a:ext cx="3994500" cy="496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46" name="Google Shape;46;p6"/>
          <p:cNvSpPr txBox="1">
            <a:spLocks noGrp="1"/>
          </p:cNvSpPr>
          <p:nvPr>
            <p:ph type="sldNum" idx="12"/>
          </p:nvPr>
        </p:nvSpPr>
        <p:spPr>
          <a:xfrm>
            <a:off x="8523157" y="6188756"/>
            <a:ext cx="461100" cy="389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lnSpc>
                <a:spcPct val="100000"/>
              </a:lnSpc>
            </a:pPr>
            <a:fld id="{D78AE2F8-782F-41D7-A212-6752259BAB7E}" type="slidenum">
              <a:rPr lang="en-US" sz="1200" b="0" strike="noStrike" spc="-1" smtClean="0">
                <a:solidFill>
                  <a:srgbClr val="8B8B8B"/>
                </a:solidFill>
                <a:latin typeface="Calibri"/>
              </a:rPr>
              <a:t>‹#›</a:t>
            </a:fld>
            <a:endParaRPr lang="en-US" sz="1200" b="0" strike="noStrike" spc="-1">
              <a:latin typeface="Times New Roman"/>
            </a:endParaRPr>
          </a:p>
        </p:txBody>
      </p:sp>
    </p:spTree>
    <p:extLst>
      <p:ext uri="{BB962C8B-B14F-4D97-AF65-F5344CB8AC3E}">
        <p14:creationId xmlns:p14="http://schemas.microsoft.com/office/powerpoint/2010/main" val="398993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404330" y="658443"/>
            <a:ext cx="8229600" cy="551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en-US"/>
              <a:t>Click to edit Master title style</a:t>
            </a:r>
            <a:endParaRPr/>
          </a:p>
        </p:txBody>
      </p:sp>
      <p:sp>
        <p:nvSpPr>
          <p:cNvPr id="49" name="Google Shape;49;p7"/>
          <p:cNvSpPr txBox="1">
            <a:spLocks noGrp="1"/>
          </p:cNvSpPr>
          <p:nvPr>
            <p:ph type="body" idx="1"/>
          </p:nvPr>
        </p:nvSpPr>
        <p:spPr>
          <a:xfrm>
            <a:off x="457200" y="1645524"/>
            <a:ext cx="2631900" cy="4464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50" name="Google Shape;50;p7"/>
          <p:cNvSpPr txBox="1">
            <a:spLocks noGrp="1"/>
          </p:cNvSpPr>
          <p:nvPr>
            <p:ph type="body" idx="2"/>
          </p:nvPr>
        </p:nvSpPr>
        <p:spPr>
          <a:xfrm>
            <a:off x="3223964" y="1645524"/>
            <a:ext cx="2631900" cy="4464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51" name="Google Shape;51;p7"/>
          <p:cNvSpPr txBox="1">
            <a:spLocks noGrp="1"/>
          </p:cNvSpPr>
          <p:nvPr>
            <p:ph type="body" idx="3"/>
          </p:nvPr>
        </p:nvSpPr>
        <p:spPr>
          <a:xfrm>
            <a:off x="5990727" y="1645524"/>
            <a:ext cx="2631900" cy="4464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52" name="Google Shape;52;p7"/>
          <p:cNvSpPr txBox="1">
            <a:spLocks noGrp="1"/>
          </p:cNvSpPr>
          <p:nvPr>
            <p:ph type="sldNum" idx="12"/>
          </p:nvPr>
        </p:nvSpPr>
        <p:spPr>
          <a:xfrm>
            <a:off x="8523157" y="6188756"/>
            <a:ext cx="461100" cy="389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lnSpc>
                <a:spcPct val="100000"/>
              </a:lnSpc>
            </a:pPr>
            <a:fld id="{D78AE2F8-782F-41D7-A212-6752259BAB7E}" type="slidenum">
              <a:rPr lang="en-US" sz="1200" b="0" strike="noStrike" spc="-1" smtClean="0">
                <a:solidFill>
                  <a:srgbClr val="8B8B8B"/>
                </a:solidFill>
                <a:latin typeface="Calibri"/>
              </a:rPr>
              <a:t>‹#›</a:t>
            </a:fld>
            <a:endParaRPr lang="en-US" sz="1200" b="0" strike="noStrike" spc="-1">
              <a:latin typeface="Times New Roman"/>
            </a:endParaRPr>
          </a:p>
        </p:txBody>
      </p:sp>
    </p:spTree>
    <p:extLst>
      <p:ext uri="{BB962C8B-B14F-4D97-AF65-F5344CB8AC3E}">
        <p14:creationId xmlns:p14="http://schemas.microsoft.com/office/powerpoint/2010/main" val="4124345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04330" y="658443"/>
            <a:ext cx="8229600" cy="55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55" name="Google Shape;55;p8"/>
          <p:cNvSpPr txBox="1">
            <a:spLocks noGrp="1"/>
          </p:cNvSpPr>
          <p:nvPr>
            <p:ph type="sldNum" idx="12"/>
          </p:nvPr>
        </p:nvSpPr>
        <p:spPr>
          <a:xfrm>
            <a:off x="8523157" y="6188756"/>
            <a:ext cx="461100" cy="389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lnSpc>
                <a:spcPct val="100000"/>
              </a:lnSpc>
            </a:pPr>
            <a:fld id="{D78AE2F8-782F-41D7-A212-6752259BAB7E}" type="slidenum">
              <a:rPr lang="en-US" sz="1200" b="0" strike="noStrike" spc="-1" smtClean="0">
                <a:solidFill>
                  <a:srgbClr val="8B8B8B"/>
                </a:solidFill>
                <a:latin typeface="Calibri"/>
              </a:rPr>
              <a:t>‹#›</a:t>
            </a:fld>
            <a:endParaRPr lang="en-US" sz="1200" b="0" strike="noStrike" spc="-1">
              <a:latin typeface="Times New Roman"/>
            </a:endParaRPr>
          </a:p>
        </p:txBody>
      </p:sp>
    </p:spTree>
    <p:extLst>
      <p:ext uri="{BB962C8B-B14F-4D97-AF65-F5344CB8AC3E}">
        <p14:creationId xmlns:p14="http://schemas.microsoft.com/office/powerpoint/2010/main" val="303908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9"/>
          <p:cNvSpPr txBox="1">
            <a:spLocks noGrp="1"/>
          </p:cNvSpPr>
          <p:nvPr>
            <p:ph type="body" idx="1"/>
          </p:nvPr>
        </p:nvSpPr>
        <p:spPr>
          <a:xfrm>
            <a:off x="457200" y="5875079"/>
            <a:ext cx="8229600" cy="6928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pPr lvl="0"/>
            <a:r>
              <a:rPr lang="en-US"/>
              <a:t>Click to edit Master text styles</a:t>
            </a:r>
          </a:p>
        </p:txBody>
      </p:sp>
      <p:sp>
        <p:nvSpPr>
          <p:cNvPr id="58" name="Google Shape;58;p9"/>
          <p:cNvSpPr txBox="1">
            <a:spLocks noGrp="1"/>
          </p:cNvSpPr>
          <p:nvPr>
            <p:ph type="sldNum" idx="12"/>
          </p:nvPr>
        </p:nvSpPr>
        <p:spPr>
          <a:xfrm>
            <a:off x="8523157" y="6188756"/>
            <a:ext cx="461100" cy="389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lnSpc>
                <a:spcPct val="100000"/>
              </a:lnSpc>
            </a:pPr>
            <a:fld id="{D78AE2F8-782F-41D7-A212-6752259BAB7E}" type="slidenum">
              <a:rPr lang="en-US" sz="1200" b="0" strike="noStrike" spc="-1" smtClean="0">
                <a:solidFill>
                  <a:srgbClr val="8B8B8B"/>
                </a:solidFill>
                <a:latin typeface="Calibri"/>
              </a:rPr>
              <a:t>‹#›</a:t>
            </a:fld>
            <a:endParaRPr lang="en-US" sz="1200" b="0" strike="noStrike" spc="-1">
              <a:latin typeface="Times New Roman"/>
            </a:endParaRPr>
          </a:p>
        </p:txBody>
      </p:sp>
    </p:spTree>
    <p:extLst>
      <p:ext uri="{BB962C8B-B14F-4D97-AF65-F5344CB8AC3E}">
        <p14:creationId xmlns:p14="http://schemas.microsoft.com/office/powerpoint/2010/main" val="44744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0"/>
          <p:cNvSpPr txBox="1">
            <a:spLocks noGrp="1"/>
          </p:cNvSpPr>
          <p:nvPr>
            <p:ph type="sldNum" idx="12"/>
          </p:nvPr>
        </p:nvSpPr>
        <p:spPr>
          <a:xfrm>
            <a:off x="8523157" y="6188756"/>
            <a:ext cx="461100" cy="389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lnSpc>
                <a:spcPct val="100000"/>
              </a:lnSpc>
            </a:pPr>
            <a:fld id="{43F1511D-917D-4586-9F5F-69FFCB3E53A6}" type="slidenum">
              <a:rPr lang="en-US" sz="1200" b="0" strike="noStrike" spc="-1" smtClean="0">
                <a:solidFill>
                  <a:srgbClr val="8B8B8B"/>
                </a:solidFill>
                <a:latin typeface="Calibri"/>
              </a:rPr>
              <a:t>‹#›</a:t>
            </a:fld>
            <a:endParaRPr lang="en-US" sz="1200" b="0" strike="noStrike" spc="-1">
              <a:latin typeface="Times New Roman"/>
            </a:endParaRPr>
          </a:p>
        </p:txBody>
      </p:sp>
    </p:spTree>
    <p:extLst>
      <p:ext uri="{BB962C8B-B14F-4D97-AF65-F5344CB8AC3E}">
        <p14:creationId xmlns:p14="http://schemas.microsoft.com/office/powerpoint/2010/main" val="322997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2">
            <a:alphaModFix/>
          </a:blip>
          <a:stretch>
            <a:fillRect/>
          </a:stretch>
        </p:blipFill>
        <p:spPr>
          <a:xfrm>
            <a:off x="1117" y="0"/>
            <a:ext cx="9141767" cy="6858000"/>
          </a:xfrm>
          <a:prstGeom prst="rect">
            <a:avLst/>
          </a:prstGeom>
          <a:noFill/>
          <a:ln>
            <a:noFill/>
          </a:ln>
        </p:spPr>
      </p:pic>
      <p:sp>
        <p:nvSpPr>
          <p:cNvPr id="7" name="Google Shape;7;p1"/>
          <p:cNvSpPr/>
          <p:nvPr/>
        </p:nvSpPr>
        <p:spPr>
          <a:xfrm>
            <a:off x="91700" y="128400"/>
            <a:ext cx="8966100" cy="65936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 name="Google Shape;8;p1"/>
          <p:cNvSpPr txBox="1">
            <a:spLocks noGrp="1"/>
          </p:cNvSpPr>
          <p:nvPr>
            <p:ph type="title"/>
          </p:nvPr>
        </p:nvSpPr>
        <p:spPr>
          <a:xfrm>
            <a:off x="404330" y="658443"/>
            <a:ext cx="8229600" cy="551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1pPr>
            <a:lvl2pPr lvl="1">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2pPr>
            <a:lvl3pPr lvl="2">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3pPr>
            <a:lvl4pPr lvl="3">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4pPr>
            <a:lvl5pPr lvl="4">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5pPr>
            <a:lvl6pPr lvl="5">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6pPr>
            <a:lvl7pPr lvl="6">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7pPr>
            <a:lvl8pPr lvl="7">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8pPr>
            <a:lvl9pPr lvl="8">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9pPr>
          </a:lstStyle>
          <a:p>
            <a:endParaRPr/>
          </a:p>
        </p:txBody>
      </p:sp>
      <p:sp>
        <p:nvSpPr>
          <p:cNvPr id="9" name="Google Shape;9;p1"/>
          <p:cNvSpPr txBox="1">
            <a:spLocks noGrp="1"/>
          </p:cNvSpPr>
          <p:nvPr>
            <p:ph type="body" idx="1"/>
          </p:nvPr>
        </p:nvSpPr>
        <p:spPr>
          <a:xfrm>
            <a:off x="457200" y="1500000"/>
            <a:ext cx="8229600" cy="48520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lt1"/>
              </a:buClr>
              <a:buSzPts val="2400"/>
              <a:buFont typeface="Cousine"/>
              <a:buChar char="▪"/>
              <a:defRPr sz="2400">
                <a:solidFill>
                  <a:schemeClr val="lt1"/>
                </a:solidFill>
                <a:latin typeface="Cousine"/>
                <a:ea typeface="Cousine"/>
                <a:cs typeface="Cousine"/>
                <a:sym typeface="Cousine"/>
              </a:defRPr>
            </a:lvl1pPr>
            <a:lvl2pPr marL="914400" lvl="1"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2pPr>
            <a:lvl3pPr marL="1371600" lvl="2"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3pPr>
            <a:lvl4pPr marL="1828800" lvl="3"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4pPr>
            <a:lvl5pPr marL="2286000" lvl="4"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5pPr>
            <a:lvl6pPr marL="2743200" lvl="5"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6pPr>
            <a:lvl7pPr marL="3200400" lvl="6"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7pPr>
            <a:lvl8pPr marL="3657600" lvl="7"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8pPr>
            <a:lvl9pPr marL="4114800" lvl="8"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9pPr>
          </a:lstStyle>
          <a:p>
            <a:endParaRPr/>
          </a:p>
        </p:txBody>
      </p:sp>
      <p:sp>
        <p:nvSpPr>
          <p:cNvPr id="10" name="Google Shape;10;p1"/>
          <p:cNvSpPr txBox="1">
            <a:spLocks noGrp="1"/>
          </p:cNvSpPr>
          <p:nvPr>
            <p:ph type="sldNum" idx="12"/>
          </p:nvPr>
        </p:nvSpPr>
        <p:spPr>
          <a:xfrm>
            <a:off x="8523157" y="6188756"/>
            <a:ext cx="461100" cy="389200"/>
          </a:xfrm>
          <a:prstGeom prst="rect">
            <a:avLst/>
          </a:prstGeom>
          <a:noFill/>
          <a:ln>
            <a:noFill/>
          </a:ln>
        </p:spPr>
        <p:txBody>
          <a:bodyPr spcFirstLastPara="1" wrap="square" lIns="91425" tIns="91425" rIns="91425" bIns="91425" anchor="t" anchorCtr="0">
            <a:noAutofit/>
          </a:bodyPr>
          <a:lstStyle>
            <a:lvl1pPr lvl="0" algn="r">
              <a:buNone/>
              <a:defRPr sz="1000">
                <a:solidFill>
                  <a:schemeClr val="lt1"/>
                </a:solidFill>
                <a:latin typeface="Cousine"/>
                <a:ea typeface="Cousine"/>
                <a:cs typeface="Cousine"/>
                <a:sym typeface="Cousine"/>
              </a:defRPr>
            </a:lvl1pPr>
            <a:lvl2pPr lvl="1" algn="r">
              <a:buNone/>
              <a:defRPr sz="1000">
                <a:solidFill>
                  <a:schemeClr val="lt1"/>
                </a:solidFill>
                <a:latin typeface="Cousine"/>
                <a:ea typeface="Cousine"/>
                <a:cs typeface="Cousine"/>
                <a:sym typeface="Cousine"/>
              </a:defRPr>
            </a:lvl2pPr>
            <a:lvl3pPr lvl="2" algn="r">
              <a:buNone/>
              <a:defRPr sz="1000">
                <a:solidFill>
                  <a:schemeClr val="lt1"/>
                </a:solidFill>
                <a:latin typeface="Cousine"/>
                <a:ea typeface="Cousine"/>
                <a:cs typeface="Cousine"/>
                <a:sym typeface="Cousine"/>
              </a:defRPr>
            </a:lvl3pPr>
            <a:lvl4pPr lvl="3" algn="r">
              <a:buNone/>
              <a:defRPr sz="1000">
                <a:solidFill>
                  <a:schemeClr val="lt1"/>
                </a:solidFill>
                <a:latin typeface="Cousine"/>
                <a:ea typeface="Cousine"/>
                <a:cs typeface="Cousine"/>
                <a:sym typeface="Cousine"/>
              </a:defRPr>
            </a:lvl4pPr>
            <a:lvl5pPr lvl="4" algn="r">
              <a:buNone/>
              <a:defRPr sz="1000">
                <a:solidFill>
                  <a:schemeClr val="lt1"/>
                </a:solidFill>
                <a:latin typeface="Cousine"/>
                <a:ea typeface="Cousine"/>
                <a:cs typeface="Cousine"/>
                <a:sym typeface="Cousine"/>
              </a:defRPr>
            </a:lvl5pPr>
            <a:lvl6pPr lvl="5" algn="r">
              <a:buNone/>
              <a:defRPr sz="1000">
                <a:solidFill>
                  <a:schemeClr val="lt1"/>
                </a:solidFill>
                <a:latin typeface="Cousine"/>
                <a:ea typeface="Cousine"/>
                <a:cs typeface="Cousine"/>
                <a:sym typeface="Cousine"/>
              </a:defRPr>
            </a:lvl6pPr>
            <a:lvl7pPr lvl="6" algn="r">
              <a:buNone/>
              <a:defRPr sz="1000">
                <a:solidFill>
                  <a:schemeClr val="lt1"/>
                </a:solidFill>
                <a:latin typeface="Cousine"/>
                <a:ea typeface="Cousine"/>
                <a:cs typeface="Cousine"/>
                <a:sym typeface="Cousine"/>
              </a:defRPr>
            </a:lvl7pPr>
            <a:lvl8pPr lvl="7" algn="r">
              <a:buNone/>
              <a:defRPr sz="1000">
                <a:solidFill>
                  <a:schemeClr val="lt1"/>
                </a:solidFill>
                <a:latin typeface="Cousine"/>
                <a:ea typeface="Cousine"/>
                <a:cs typeface="Cousine"/>
                <a:sym typeface="Cousine"/>
              </a:defRPr>
            </a:lvl8pPr>
            <a:lvl9pPr lvl="8" algn="r">
              <a:buNone/>
              <a:defRPr sz="1000">
                <a:solidFill>
                  <a:schemeClr val="lt1"/>
                </a:solidFill>
                <a:latin typeface="Cousine"/>
                <a:ea typeface="Cousine"/>
                <a:cs typeface="Cousine"/>
                <a:sym typeface="Cousine"/>
              </a:defRPr>
            </a:lvl9pPr>
          </a:lstStyle>
          <a:p>
            <a:pPr algn="r">
              <a:lnSpc>
                <a:spcPct val="100000"/>
              </a:lnSpc>
            </a:pPr>
            <a:fld id="{D78AE2F8-782F-41D7-A212-6752259BAB7E}" type="slidenum">
              <a:rPr lang="en-US" sz="1200" b="0" strike="noStrike" spc="-1" smtClean="0">
                <a:solidFill>
                  <a:srgbClr val="8B8B8B"/>
                </a:solidFill>
                <a:latin typeface="Calibri"/>
              </a:rPr>
              <a:t>‹#›</a:t>
            </a:fld>
            <a:endParaRPr lang="en-US" sz="1200" b="0" strike="noStrike" spc="-1">
              <a:latin typeface="Times New Roman"/>
            </a:endParaRPr>
          </a:p>
        </p:txBody>
      </p:sp>
    </p:spTree>
    <p:extLst>
      <p:ext uri="{BB962C8B-B14F-4D97-AF65-F5344CB8AC3E}">
        <p14:creationId xmlns:p14="http://schemas.microsoft.com/office/powerpoint/2010/main" val="2336292689"/>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685800" y="609480"/>
            <a:ext cx="7772040" cy="1469520"/>
          </a:xfrm>
          <a:prstGeom prst="rect">
            <a:avLst/>
          </a:prstGeom>
          <a:noFill/>
          <a:ln>
            <a:noFill/>
          </a:ln>
        </p:spPr>
        <p:txBody>
          <a:bodyPr anchor="ctr">
            <a:normAutofit/>
          </a:bodyPr>
          <a:lstStyle/>
          <a:p>
            <a:pPr algn="ctr">
              <a:lnSpc>
                <a:spcPct val="100000"/>
              </a:lnSpc>
            </a:pPr>
            <a:r>
              <a:rPr lang="en-US" sz="4400" b="0" strike="noStrike" spc="-1">
                <a:solidFill>
                  <a:srgbClr val="000000"/>
                </a:solidFill>
                <a:latin typeface="Calibri"/>
              </a:rPr>
              <a:t>IT Infrastructure Architecture</a:t>
            </a:r>
          </a:p>
        </p:txBody>
      </p:sp>
      <p:sp>
        <p:nvSpPr>
          <p:cNvPr id="83" name="TextShape 2"/>
          <p:cNvSpPr txBox="1"/>
          <p:nvPr/>
        </p:nvSpPr>
        <p:spPr>
          <a:xfrm>
            <a:off x="1371600" y="3886200"/>
            <a:ext cx="6400440" cy="1752120"/>
          </a:xfrm>
          <a:prstGeom prst="rect">
            <a:avLst/>
          </a:prstGeom>
          <a:noFill/>
          <a:ln>
            <a:noFill/>
          </a:ln>
        </p:spPr>
        <p:txBody>
          <a:bodyPr>
            <a:normAutofit fontScale="70000" lnSpcReduction="20000"/>
          </a:bodyPr>
          <a:lstStyle/>
          <a:p>
            <a:pPr algn="ctr">
              <a:lnSpc>
                <a:spcPct val="100000"/>
              </a:lnSpc>
              <a:spcBef>
                <a:spcPts val="641"/>
              </a:spcBef>
              <a:tabLst>
                <a:tab pos="0" algn="l"/>
              </a:tabLst>
            </a:pPr>
            <a:r>
              <a:rPr lang="en-GB" sz="3200" b="1" strike="noStrike" spc="-1" dirty="0">
                <a:latin typeface="Calibri" panose="020F0502020204030204" pitchFamily="34" charset="0"/>
                <a:cs typeface="Calibri" panose="020F0502020204030204" pitchFamily="34" charset="0"/>
              </a:rPr>
              <a:t>Introduction to IT Infrastructure</a:t>
            </a:r>
            <a:endParaRPr lang="en-US" sz="3200" b="1" strike="noStrike" spc="-1" dirty="0">
              <a:latin typeface="Calibri" panose="020F0502020204030204" pitchFamily="34" charset="0"/>
              <a:cs typeface="Calibri" panose="020F0502020204030204" pitchFamily="34" charset="0"/>
            </a:endParaRPr>
          </a:p>
          <a:p>
            <a:pPr algn="ctr">
              <a:lnSpc>
                <a:spcPct val="100000"/>
              </a:lnSpc>
              <a:spcBef>
                <a:spcPts val="641"/>
              </a:spcBef>
              <a:tabLst>
                <a:tab pos="0" algn="l"/>
              </a:tabLst>
            </a:pPr>
            <a:r>
              <a:rPr lang="en-GB" sz="3200" b="1" strike="noStrike" spc="-1" dirty="0">
                <a:latin typeface="Calibri" panose="020F0502020204030204" pitchFamily="34" charset="0"/>
                <a:cs typeface="Calibri" panose="020F0502020204030204" pitchFamily="34" charset="0"/>
              </a:rPr>
              <a:t>(</a:t>
            </a:r>
            <a:r>
              <a:rPr lang="en-GB" sz="3200" b="1" spc="-1" dirty="0">
                <a:latin typeface="Calibri" panose="020F0502020204030204" pitchFamily="34" charset="0"/>
                <a:cs typeface="Calibri" panose="020F0502020204030204" pitchFamily="34" charset="0"/>
              </a:rPr>
              <a:t>Chap.</a:t>
            </a:r>
            <a:r>
              <a:rPr lang="en-GB" sz="3200" b="1" strike="noStrike" spc="-1" dirty="0">
                <a:latin typeface="Calibri" panose="020F0502020204030204" pitchFamily="34" charset="0"/>
                <a:cs typeface="Calibri" panose="020F0502020204030204" pitchFamily="34" charset="0"/>
              </a:rPr>
              <a:t> 1-2-3)</a:t>
            </a:r>
          </a:p>
          <a:p>
            <a:pPr algn="ctr">
              <a:lnSpc>
                <a:spcPct val="100000"/>
              </a:lnSpc>
              <a:spcBef>
                <a:spcPts val="641"/>
              </a:spcBef>
              <a:tabLst>
                <a:tab pos="0" algn="l"/>
              </a:tabLst>
            </a:pPr>
            <a:r>
              <a:rPr lang="en-GB" sz="3200" b="1" spc="-1" dirty="0"/>
              <a:t>By</a:t>
            </a:r>
          </a:p>
          <a:p>
            <a:pPr algn="ctr">
              <a:lnSpc>
                <a:spcPct val="100000"/>
              </a:lnSpc>
              <a:spcBef>
                <a:spcPts val="641"/>
              </a:spcBef>
              <a:tabLst>
                <a:tab pos="0" algn="l"/>
              </a:tabLst>
            </a:pPr>
            <a:r>
              <a:rPr lang="en-GB" sz="3200" b="1" spc="-1" dirty="0"/>
              <a:t> Nauman Irshad</a:t>
            </a:r>
          </a:p>
          <a:p>
            <a:pPr algn="ctr">
              <a:lnSpc>
                <a:spcPct val="100000"/>
              </a:lnSpc>
              <a:spcBef>
                <a:spcPts val="641"/>
              </a:spcBef>
              <a:tabLst>
                <a:tab pos="0" algn="l"/>
              </a:tabLst>
            </a:pPr>
            <a:r>
              <a:rPr lang="en-GB" sz="3200" b="1" strike="noStrike" spc="-1" dirty="0"/>
              <a:t>Lecturer- Lahore Garrison University, Lahore</a:t>
            </a:r>
            <a:endParaRPr lang="en-US" sz="3200" b="1" strike="noStrike" spc="-1" dirty="0"/>
          </a:p>
        </p:txBody>
      </p:sp>
      <p:sp>
        <p:nvSpPr>
          <p:cNvPr id="84" name="CustomShape 3"/>
          <p:cNvSpPr/>
          <p:nvPr/>
        </p:nvSpPr>
        <p:spPr>
          <a:xfrm>
            <a:off x="1447920" y="1905120"/>
            <a:ext cx="6400440" cy="1066320"/>
          </a:xfrm>
          <a:prstGeom prst="rect">
            <a:avLst/>
          </a:prstGeom>
          <a:noFill/>
          <a:ln>
            <a:noFill/>
          </a:ln>
        </p:spPr>
        <p:style>
          <a:lnRef idx="0">
            <a:scrgbClr r="0" g="0" b="0"/>
          </a:lnRef>
          <a:fillRef idx="0">
            <a:scrgbClr r="0" g="0" b="0"/>
          </a:fillRef>
          <a:effectRef idx="0">
            <a:scrgbClr r="0" g="0" b="0"/>
          </a:effectRef>
          <a:fontRef idx="minor"/>
        </p:style>
        <p:txBody>
          <a:bodyPr>
            <a:normAutofit fontScale="98500" lnSpcReduction="10000"/>
          </a:bodyPr>
          <a:lstStyle/>
          <a:p>
            <a:pPr algn="ctr">
              <a:lnSpc>
                <a:spcPct val="100000"/>
              </a:lnSpc>
              <a:spcBef>
                <a:spcPts val="641"/>
              </a:spcBef>
              <a:tabLst>
                <a:tab pos="0" algn="l"/>
              </a:tabLst>
            </a:pPr>
            <a:r>
              <a:rPr lang="en-US" sz="3200" b="1" strike="noStrike" spc="-1" dirty="0">
                <a:solidFill>
                  <a:schemeClr val="tx1"/>
                </a:solidFill>
                <a:latin typeface="Calibri"/>
              </a:rPr>
              <a:t>Infrastructure Building Blocks </a:t>
            </a:r>
            <a:endParaRPr lang="en-US" sz="3200" b="1" strike="noStrike" spc="-1" dirty="0">
              <a:solidFill>
                <a:schemeClr val="tx1"/>
              </a:solidFill>
              <a:latin typeface="Arial"/>
            </a:endParaRPr>
          </a:p>
          <a:p>
            <a:pPr algn="ctr">
              <a:lnSpc>
                <a:spcPct val="100000"/>
              </a:lnSpc>
              <a:spcBef>
                <a:spcPts val="641"/>
              </a:spcBef>
              <a:tabLst>
                <a:tab pos="0" algn="l"/>
              </a:tabLst>
            </a:pPr>
            <a:r>
              <a:rPr lang="en-US" sz="3200" b="1" strike="noStrike" spc="-1" dirty="0">
                <a:solidFill>
                  <a:schemeClr val="tx1"/>
                </a:solidFill>
                <a:latin typeface="Calibri"/>
              </a:rPr>
              <a:t>and Concepts</a:t>
            </a:r>
            <a:endParaRPr lang="en-US" sz="3200" b="1" strike="noStrike" spc="-1" dirty="0">
              <a:solidFill>
                <a:schemeClr val="tx1"/>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Application Platform building block</a:t>
            </a:r>
            <a:endParaRPr lang="en-US" sz="4400" b="0" strike="noStrike" spc="-1">
              <a:solidFill>
                <a:srgbClr val="000000"/>
              </a:solidFill>
              <a:latin typeface="Calibri"/>
            </a:endParaRPr>
          </a:p>
        </p:txBody>
      </p:sp>
      <p:sp>
        <p:nvSpPr>
          <p:cNvPr id="107" name="TextShape 2"/>
          <p:cNvSpPr txBox="1"/>
          <p:nvPr/>
        </p:nvSpPr>
        <p:spPr>
          <a:xfrm>
            <a:off x="457200" y="1600200"/>
            <a:ext cx="8229240" cy="5028840"/>
          </a:xfrm>
          <a:prstGeom prst="rect">
            <a:avLst/>
          </a:prstGeom>
          <a:noFill/>
          <a:ln>
            <a:noFill/>
          </a:ln>
        </p:spPr>
        <p:txBody>
          <a:bodyPr>
            <a:normAutofit fontScale="98500"/>
          </a:bodyPr>
          <a:lstStyle/>
          <a:p>
            <a:pPr marL="343080" indent="-342720">
              <a:lnSpc>
                <a:spcPct val="100000"/>
              </a:lnSpc>
              <a:spcBef>
                <a:spcPts val="641"/>
              </a:spcBef>
              <a:buClr>
                <a:srgbClr val="000000"/>
              </a:buClr>
              <a:buFont typeface="Arial"/>
              <a:buChar char="•"/>
            </a:pPr>
            <a:r>
              <a:rPr lang="en-US" sz="3200" b="1" strike="noStrike" spc="-1">
                <a:solidFill>
                  <a:srgbClr val="000000"/>
                </a:solidFill>
                <a:latin typeface="Calibri"/>
              </a:rPr>
              <a:t>Front-end servers</a:t>
            </a:r>
            <a:r>
              <a:rPr lang="en-US" sz="3200" b="0" strike="noStrike" spc="-1">
                <a:solidFill>
                  <a:srgbClr val="000000"/>
                </a:solidFill>
                <a:latin typeface="Calibri"/>
              </a:rPr>
              <a:t> provide end users with interactions to applications: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Presenting application screens in web browsers </a:t>
            </a:r>
          </a:p>
          <a:p>
            <a:pPr marL="343080" indent="-342720">
              <a:lnSpc>
                <a:spcPct val="100000"/>
              </a:lnSpc>
              <a:spcBef>
                <a:spcPts val="641"/>
              </a:spcBef>
              <a:buClr>
                <a:srgbClr val="000000"/>
              </a:buClr>
              <a:buFont typeface="Arial"/>
              <a:buChar char="•"/>
            </a:pPr>
            <a:r>
              <a:rPr lang="en-US" sz="3200" b="1" strike="noStrike" spc="-1">
                <a:solidFill>
                  <a:srgbClr val="000000"/>
                </a:solidFill>
                <a:latin typeface="Calibri"/>
              </a:rPr>
              <a:t>Application servers</a:t>
            </a:r>
            <a:r>
              <a:rPr lang="en-US" sz="3200" b="0" strike="noStrike" spc="-1">
                <a:solidFill>
                  <a:srgbClr val="000000"/>
                </a:solidFill>
                <a:latin typeface="Calibri"/>
              </a:rPr>
              <a:t> act as containers running the actual application </a:t>
            </a:r>
          </a:p>
          <a:p>
            <a:pPr marL="343080" indent="-342720">
              <a:lnSpc>
                <a:spcPct val="100000"/>
              </a:lnSpc>
              <a:spcBef>
                <a:spcPts val="641"/>
              </a:spcBef>
              <a:buClr>
                <a:srgbClr val="000000"/>
              </a:buClr>
              <a:buFont typeface="Arial"/>
              <a:buChar char="•"/>
            </a:pPr>
            <a:r>
              <a:rPr lang="en-US" sz="3200" b="1" strike="noStrike" spc="-1">
                <a:solidFill>
                  <a:srgbClr val="000000"/>
                </a:solidFill>
                <a:latin typeface="Calibri"/>
              </a:rPr>
              <a:t>Connectivity</a:t>
            </a:r>
            <a:r>
              <a:rPr lang="en-US" sz="3200" b="0" strike="noStrike" spc="-1">
                <a:solidFill>
                  <a:srgbClr val="000000"/>
                </a:solidFill>
                <a:latin typeface="Calibri"/>
              </a:rPr>
              <a:t> entails FTP servers, ETL servers, and ESBs</a:t>
            </a:r>
          </a:p>
          <a:p>
            <a:pPr marL="343080" indent="-342720">
              <a:lnSpc>
                <a:spcPct val="100000"/>
              </a:lnSpc>
              <a:spcBef>
                <a:spcPts val="641"/>
              </a:spcBef>
              <a:buClr>
                <a:srgbClr val="000000"/>
              </a:buClr>
              <a:buFont typeface="Arial"/>
              <a:buChar char="•"/>
            </a:pPr>
            <a:r>
              <a:rPr lang="en-US" sz="3200" b="1" strike="noStrike" spc="-1">
                <a:solidFill>
                  <a:srgbClr val="000000"/>
                </a:solidFill>
                <a:latin typeface="Calibri"/>
              </a:rPr>
              <a:t>Databases</a:t>
            </a:r>
            <a:r>
              <a:rPr lang="en-US" sz="3200" b="0" strike="noStrike" spc="-1">
                <a:solidFill>
                  <a:srgbClr val="000000"/>
                </a:solidFill>
                <a:latin typeface="Calibri"/>
              </a:rPr>
              <a:t> provide a way to store and retrieve structured data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Infrastructure building blocks</a:t>
            </a:r>
            <a:endParaRPr lang="en-US" sz="4400" b="0" strike="noStrike" spc="-1">
              <a:solidFill>
                <a:srgbClr val="000000"/>
              </a:solidFill>
              <a:latin typeface="Calibri"/>
            </a:endParaRPr>
          </a:p>
        </p:txBody>
      </p:sp>
      <p:sp>
        <p:nvSpPr>
          <p:cNvPr id="109" name="TextShape 2"/>
          <p:cNvSpPr txBox="1"/>
          <p:nvPr/>
        </p:nvSpPr>
        <p:spPr>
          <a:xfrm>
            <a:off x="457200" y="1600200"/>
            <a:ext cx="3862440" cy="5105160"/>
          </a:xfrm>
          <a:prstGeom prst="rect">
            <a:avLst/>
          </a:prstGeom>
          <a:noFill/>
          <a:ln>
            <a:noFill/>
          </a:ln>
        </p:spPr>
        <p:txBody>
          <a:bodyPr>
            <a:normAutofit/>
          </a:bodyPr>
          <a:lstStyle/>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Comprises: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End User Devices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Operating Systems </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Compute</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Storage</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Networking</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Datacenters</a:t>
            </a:r>
          </a:p>
        </p:txBody>
      </p:sp>
      <p:pic>
        <p:nvPicPr>
          <p:cNvPr id="110" name="Picture 2" descr="Infrastructure building block"/>
          <p:cNvPicPr/>
          <p:nvPr/>
        </p:nvPicPr>
        <p:blipFill>
          <a:blip r:embed="rId2"/>
          <a:stretch/>
        </p:blipFill>
        <p:spPr>
          <a:xfrm>
            <a:off x="4320000" y="1620000"/>
            <a:ext cx="4703400" cy="4679640"/>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Infrastructure building blocks</a:t>
            </a:r>
            <a:endParaRPr lang="en-US" sz="4400" b="0" strike="noStrike" spc="-1">
              <a:solidFill>
                <a:srgbClr val="000000"/>
              </a:solidFill>
              <a:latin typeface="Calibri"/>
            </a:endParaRPr>
          </a:p>
        </p:txBody>
      </p:sp>
      <p:sp>
        <p:nvSpPr>
          <p:cNvPr id="112" name="TextShape 2"/>
          <p:cNvSpPr txBox="1"/>
          <p:nvPr/>
        </p:nvSpPr>
        <p:spPr>
          <a:xfrm>
            <a:off x="457200" y="1600200"/>
            <a:ext cx="8229240" cy="4876560"/>
          </a:xfrm>
          <a:prstGeom prst="rect">
            <a:avLst/>
          </a:prstGeom>
          <a:noFill/>
          <a:ln>
            <a:noFill/>
          </a:ln>
        </p:spPr>
        <p:txBody>
          <a:bodyPr>
            <a:normAutofit fontScale="82000" lnSpcReduction="20000"/>
          </a:bodyPr>
          <a:lstStyle/>
          <a:p>
            <a:pPr marL="343080" indent="-342720">
              <a:lnSpc>
                <a:spcPct val="100000"/>
              </a:lnSpc>
              <a:spcBef>
                <a:spcPts val="641"/>
              </a:spcBef>
              <a:buClr>
                <a:srgbClr val="000000"/>
              </a:buClr>
              <a:buFont typeface="Arial"/>
              <a:buChar char="•"/>
            </a:pPr>
            <a:r>
              <a:rPr lang="en-US" sz="3200" b="1" strike="noStrike" spc="-1">
                <a:solidFill>
                  <a:srgbClr val="000000"/>
                </a:solidFill>
                <a:latin typeface="Calibri"/>
              </a:rPr>
              <a:t>End User Devices </a:t>
            </a:r>
            <a:r>
              <a:rPr lang="en-US" sz="3200" b="0" strike="noStrike" spc="-1">
                <a:solidFill>
                  <a:srgbClr val="000000"/>
                </a:solidFill>
                <a:latin typeface="Calibri"/>
              </a:rPr>
              <a:t>are the devices used by end users to work with applications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PCs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Laptops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Thin clients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Mobile devices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Printers</a:t>
            </a:r>
          </a:p>
          <a:p>
            <a:pPr marL="343080" indent="-342720">
              <a:lnSpc>
                <a:spcPct val="100000"/>
              </a:lnSpc>
              <a:spcBef>
                <a:spcPts val="641"/>
              </a:spcBef>
              <a:buClr>
                <a:srgbClr val="000000"/>
              </a:buClr>
              <a:buFont typeface="Arial"/>
              <a:buChar char="•"/>
            </a:pPr>
            <a:r>
              <a:rPr lang="en-US" sz="3200" b="1" strike="noStrike" spc="-1">
                <a:solidFill>
                  <a:srgbClr val="000000"/>
                </a:solidFill>
                <a:latin typeface="Calibri"/>
              </a:rPr>
              <a:t>Operating Systems </a:t>
            </a:r>
            <a:r>
              <a:rPr lang="en-US" sz="3200" b="0" strike="noStrike" spc="-1">
                <a:solidFill>
                  <a:srgbClr val="000000"/>
                </a:solidFill>
                <a:latin typeface="Calibri"/>
              </a:rPr>
              <a:t>are collections of programs that manage a computer’s internal workings: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Memory</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Processors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Devices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File system</a:t>
            </a:r>
          </a:p>
          <a:p>
            <a:pPr>
              <a:lnSpc>
                <a:spcPct val="100000"/>
              </a:lnSpc>
              <a:spcBef>
                <a:spcPts val="641"/>
              </a:spcBef>
            </a:pPr>
            <a:endParaRPr lang="en-US" sz="2800" b="0" strike="noStrike" spc="-1">
              <a:solidFill>
                <a:srgbClr val="000000"/>
              </a:solidFill>
              <a:latin typeface="Calibri"/>
            </a:endParaRPr>
          </a:p>
          <a:p>
            <a:pPr>
              <a:lnSpc>
                <a:spcPct val="100000"/>
              </a:lnSpc>
              <a:spcBef>
                <a:spcPts val="641"/>
              </a:spcBef>
            </a:pPr>
            <a:endParaRPr lang="en-US" sz="2800" b="0" strike="noStrike" spc="-1">
              <a:solidFill>
                <a:srgbClr val="000000"/>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Infrastructure building blocks</a:t>
            </a:r>
            <a:endParaRPr lang="en-US" sz="4400" b="0" strike="noStrike" spc="-1">
              <a:solidFill>
                <a:srgbClr val="000000"/>
              </a:solidFill>
              <a:latin typeface="Calibri"/>
            </a:endParaRPr>
          </a:p>
        </p:txBody>
      </p:sp>
      <p:sp>
        <p:nvSpPr>
          <p:cNvPr id="114" name="TextShape 2"/>
          <p:cNvSpPr txBox="1"/>
          <p:nvPr/>
        </p:nvSpPr>
        <p:spPr>
          <a:xfrm>
            <a:off x="457200" y="1600200"/>
            <a:ext cx="8229240" cy="4876560"/>
          </a:xfrm>
          <a:prstGeom prst="rect">
            <a:avLst/>
          </a:prstGeom>
          <a:noFill/>
          <a:ln>
            <a:noFill/>
          </a:ln>
        </p:spPr>
        <p:txBody>
          <a:bodyPr>
            <a:normAutofit/>
          </a:bodyPr>
          <a:lstStyle/>
          <a:p>
            <a:pPr marL="343080" indent="-342720">
              <a:lnSpc>
                <a:spcPct val="100000"/>
              </a:lnSpc>
              <a:spcBef>
                <a:spcPts val="641"/>
              </a:spcBef>
              <a:buClr>
                <a:srgbClr val="000000"/>
              </a:buClr>
              <a:buFont typeface="Arial"/>
              <a:buChar char="•"/>
            </a:pPr>
            <a:r>
              <a:rPr lang="en-US" sz="3200" b="1" strike="noStrike" spc="-1">
                <a:solidFill>
                  <a:srgbClr val="000000"/>
                </a:solidFill>
                <a:latin typeface="Calibri"/>
              </a:rPr>
              <a:t>Compute</a:t>
            </a:r>
            <a:r>
              <a:rPr lang="en-US" sz="3200" b="0" strike="noStrike" spc="-1">
                <a:solidFill>
                  <a:srgbClr val="000000"/>
                </a:solidFill>
                <a:latin typeface="Calibri"/>
              </a:rPr>
              <a:t> are the physical and virtual computers in the datacenter</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Also known as servers</a:t>
            </a:r>
          </a:p>
          <a:p>
            <a:pPr marL="343080" indent="-342720">
              <a:lnSpc>
                <a:spcPct val="100000"/>
              </a:lnSpc>
              <a:spcBef>
                <a:spcPts val="641"/>
              </a:spcBef>
              <a:buClr>
                <a:srgbClr val="000000"/>
              </a:buClr>
              <a:buFont typeface="Arial"/>
              <a:buChar char="•"/>
            </a:pPr>
            <a:r>
              <a:rPr lang="en-US" sz="3200" b="1" strike="noStrike" spc="-1">
                <a:solidFill>
                  <a:srgbClr val="000000"/>
                </a:solidFill>
                <a:latin typeface="Calibri"/>
              </a:rPr>
              <a:t>Storage</a:t>
            </a:r>
            <a:r>
              <a:rPr lang="en-US" sz="3200" b="0" strike="noStrike" spc="-1">
                <a:solidFill>
                  <a:srgbClr val="000000"/>
                </a:solidFill>
                <a:latin typeface="Calibri"/>
              </a:rPr>
              <a:t> are systems that store data</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Hard disks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Tapes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Direct Attached Storage (DAS)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Network Attached Storage (NAS)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Storage Area Networks (SANs)</a:t>
            </a:r>
          </a:p>
          <a:p>
            <a:pPr>
              <a:lnSpc>
                <a:spcPct val="100000"/>
              </a:lnSpc>
              <a:spcBef>
                <a:spcPts val="641"/>
              </a:spcBef>
            </a:pPr>
            <a:endParaRPr lang="en-US" sz="2800" b="0" strike="noStrike" spc="-1">
              <a:solidFill>
                <a:srgbClr val="000000"/>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Infrastructure building blocks</a:t>
            </a:r>
            <a:endParaRPr lang="en-US" sz="4400" b="0" strike="noStrike" spc="-1">
              <a:solidFill>
                <a:srgbClr val="000000"/>
              </a:solidFill>
              <a:latin typeface="Calibri"/>
            </a:endParaRPr>
          </a:p>
        </p:txBody>
      </p:sp>
      <p:sp>
        <p:nvSpPr>
          <p:cNvPr id="116" name="TextShape 2"/>
          <p:cNvSpPr txBox="1"/>
          <p:nvPr/>
        </p:nvSpPr>
        <p:spPr>
          <a:xfrm>
            <a:off x="457200" y="1600200"/>
            <a:ext cx="8229240" cy="4876560"/>
          </a:xfrm>
          <a:prstGeom prst="rect">
            <a:avLst/>
          </a:prstGeom>
          <a:noFill/>
          <a:ln>
            <a:noFill/>
          </a:ln>
        </p:spPr>
        <p:txBody>
          <a:bodyPr>
            <a:normAutofit fontScale="86500" lnSpcReduction="20000"/>
          </a:bodyPr>
          <a:lstStyle/>
          <a:p>
            <a:pPr marL="343080" indent="-342720">
              <a:lnSpc>
                <a:spcPct val="100000"/>
              </a:lnSpc>
              <a:spcBef>
                <a:spcPts val="641"/>
              </a:spcBef>
              <a:buClr>
                <a:srgbClr val="000000"/>
              </a:buClr>
              <a:buFont typeface="Arial"/>
              <a:buChar char="•"/>
            </a:pPr>
            <a:r>
              <a:rPr lang="en-US" sz="3200" b="1" strike="noStrike" spc="-1">
                <a:solidFill>
                  <a:srgbClr val="000000"/>
                </a:solidFill>
                <a:latin typeface="Calibri"/>
              </a:rPr>
              <a:t>Networking</a:t>
            </a:r>
            <a:r>
              <a:rPr lang="en-US" sz="3200" b="0" strike="noStrike" spc="-1">
                <a:solidFill>
                  <a:srgbClr val="000000"/>
                </a:solidFill>
                <a:latin typeface="Calibri"/>
              </a:rPr>
              <a:t> connects all components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Routers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Switches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Firewalls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WAN</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LAN</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Internet access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VPNs</a:t>
            </a:r>
          </a:p>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Includes infrastructure services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DNS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DHCP</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Time services</a:t>
            </a:r>
          </a:p>
          <a:p>
            <a:pPr>
              <a:lnSpc>
                <a:spcPct val="100000"/>
              </a:lnSpc>
              <a:spcBef>
                <a:spcPts val="641"/>
              </a:spcBef>
            </a:pPr>
            <a:endParaRPr lang="en-US" sz="2800" b="0" strike="noStrike" spc="-1">
              <a:solidFill>
                <a:srgbClr val="000000"/>
              </a:solidFill>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Infrastructure building blocks</a:t>
            </a:r>
            <a:endParaRPr lang="en-US" sz="4400" b="0" strike="noStrike" spc="-1">
              <a:solidFill>
                <a:srgbClr val="000000"/>
              </a:solidFill>
              <a:latin typeface="Calibri"/>
            </a:endParaRPr>
          </a:p>
        </p:txBody>
      </p:sp>
      <p:sp>
        <p:nvSpPr>
          <p:cNvPr id="118" name="TextShape 2"/>
          <p:cNvSpPr txBox="1"/>
          <p:nvPr/>
        </p:nvSpPr>
        <p:spPr>
          <a:xfrm>
            <a:off x="457200" y="1600200"/>
            <a:ext cx="8229240" cy="4876560"/>
          </a:xfrm>
          <a:prstGeom prst="rect">
            <a:avLst/>
          </a:prstGeom>
          <a:noFill/>
          <a:ln>
            <a:noFill/>
          </a:ln>
        </p:spPr>
        <p:txBody>
          <a:bodyPr>
            <a:normAutofit fontScale="69500" lnSpcReduction="20000"/>
          </a:bodyPr>
          <a:lstStyle/>
          <a:p>
            <a:pPr marL="343080" indent="-342720">
              <a:lnSpc>
                <a:spcPct val="100000"/>
              </a:lnSpc>
              <a:spcBef>
                <a:spcPts val="641"/>
              </a:spcBef>
              <a:buClr>
                <a:srgbClr val="000000"/>
              </a:buClr>
              <a:buFont typeface="Arial"/>
              <a:buChar char="•"/>
            </a:pPr>
            <a:r>
              <a:rPr lang="en-US" sz="3200" b="1" strike="noStrike" spc="-1">
                <a:solidFill>
                  <a:srgbClr val="000000"/>
                </a:solidFill>
                <a:latin typeface="Calibri"/>
              </a:rPr>
              <a:t>Datacenters</a:t>
            </a:r>
            <a:r>
              <a:rPr lang="en-US" sz="3200" b="0" strike="noStrike" spc="-1">
                <a:solidFill>
                  <a:srgbClr val="000000"/>
                </a:solidFill>
                <a:latin typeface="Calibri"/>
              </a:rPr>
              <a:t> are locations that host most IT infrastructure hardware</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Uninterruptible power supplies (UPSs)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Heating, Ventilation, and Air Conditioning (HVAC)</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Computer racks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Physical security measures</a:t>
            </a:r>
          </a:p>
          <a:p>
            <a:pPr marL="343080" indent="-342720">
              <a:lnSpc>
                <a:spcPct val="100000"/>
              </a:lnSpc>
              <a:spcBef>
                <a:spcPts val="641"/>
              </a:spcBef>
              <a:buClr>
                <a:srgbClr val="000000"/>
              </a:buClr>
              <a:buFont typeface="Arial"/>
              <a:buChar char="•"/>
            </a:pPr>
            <a:r>
              <a:rPr lang="en-US" sz="3200" b="1" strike="noStrike" spc="-1">
                <a:solidFill>
                  <a:srgbClr val="000000"/>
                </a:solidFill>
                <a:latin typeface="Calibri"/>
              </a:rPr>
              <a:t>Infrastructure management</a:t>
            </a:r>
            <a:r>
              <a:rPr lang="en-US" sz="3200" b="0" strike="noStrike" spc="-1">
                <a:solidFill>
                  <a:srgbClr val="000000"/>
                </a:solidFill>
                <a:latin typeface="Calibri"/>
              </a:rPr>
              <a:t> are</a:t>
            </a:r>
            <a:r>
              <a:rPr lang="en-US" sz="3200" b="1" strike="noStrike" spc="-1">
                <a:solidFill>
                  <a:srgbClr val="000000"/>
                </a:solidFill>
                <a:latin typeface="Calibri"/>
              </a:rPr>
              <a:t> </a:t>
            </a:r>
            <a:r>
              <a:rPr lang="en-US" sz="3200" b="0" strike="noStrike" spc="-1">
                <a:solidFill>
                  <a:srgbClr val="000000"/>
                </a:solidFill>
                <a:latin typeface="Calibri"/>
              </a:rPr>
              <a:t>processes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ITIL</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COBIT</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DevOps</a:t>
            </a:r>
          </a:p>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Tools are used for:</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Monitoring</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Backup</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Logging</a:t>
            </a:r>
          </a:p>
          <a:p>
            <a:pPr>
              <a:lnSpc>
                <a:spcPct val="100000"/>
              </a:lnSpc>
              <a:spcBef>
                <a:spcPts val="641"/>
              </a:spcBef>
            </a:pPr>
            <a:endParaRPr lang="en-US" sz="2800" b="0" strike="noStrike" spc="-1">
              <a:solidFill>
                <a:srgbClr val="000000"/>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Infrastructure building blocks</a:t>
            </a:r>
            <a:endParaRPr lang="en-US" sz="4400" b="0" strike="noStrike" spc="-1">
              <a:solidFill>
                <a:srgbClr val="000000"/>
              </a:solidFill>
              <a:latin typeface="Calibri"/>
            </a:endParaRPr>
          </a:p>
        </p:txBody>
      </p:sp>
      <p:sp>
        <p:nvSpPr>
          <p:cNvPr id="120" name="TextShape 2"/>
          <p:cNvSpPr txBox="1"/>
          <p:nvPr/>
        </p:nvSpPr>
        <p:spPr>
          <a:xfrm>
            <a:off x="457200" y="1600200"/>
            <a:ext cx="8229240" cy="4876560"/>
          </a:xfrm>
          <a:prstGeom prst="rect">
            <a:avLst/>
          </a:prstGeom>
          <a:noFill/>
          <a:ln>
            <a:noFill/>
          </a:ln>
        </p:spPr>
        <p:txBody>
          <a:bodyPr>
            <a:normAutofit/>
          </a:bodyPr>
          <a:lstStyle/>
          <a:p>
            <a:pPr marL="343080" indent="-342720">
              <a:lnSpc>
                <a:spcPct val="100000"/>
              </a:lnSpc>
              <a:spcBef>
                <a:spcPts val="641"/>
              </a:spcBef>
              <a:buClr>
                <a:srgbClr val="000000"/>
              </a:buClr>
              <a:buFont typeface="Arial"/>
              <a:buChar char="•"/>
            </a:pPr>
            <a:r>
              <a:rPr lang="en-GB" sz="3200" b="0" strike="noStrike" spc="-1">
                <a:solidFill>
                  <a:srgbClr val="000000"/>
                </a:solidFill>
                <a:latin typeface="Calibri"/>
              </a:rPr>
              <a:t>Infrastructure building blocks are not per definition hierarchically related!</a:t>
            </a:r>
            <a:endParaRPr lang="en-US" sz="3200" b="0" strike="noStrike" spc="-1">
              <a:solidFill>
                <a:srgbClr val="000000"/>
              </a:solidFill>
              <a:latin typeface="Calibri"/>
            </a:endParaRPr>
          </a:p>
          <a:p>
            <a:pPr marL="743040" lvl="1" indent="-285480">
              <a:lnSpc>
                <a:spcPct val="100000"/>
              </a:lnSpc>
              <a:spcBef>
                <a:spcPts val="561"/>
              </a:spcBef>
              <a:buClr>
                <a:srgbClr val="000000"/>
              </a:buClr>
              <a:buFont typeface="Arial"/>
              <a:buChar char="–"/>
            </a:pPr>
            <a:r>
              <a:rPr lang="en-GB" sz="2800" b="0" strike="noStrike" spc="-1">
                <a:solidFill>
                  <a:srgbClr val="000000"/>
                </a:solidFill>
                <a:latin typeface="Calibri"/>
              </a:rPr>
              <a:t>For instance, servers need both networking and storage</a:t>
            </a:r>
            <a:endParaRPr lang="en-US" sz="2800" b="0" strike="noStrike" spc="-1">
              <a:solidFill>
                <a:srgbClr val="000000"/>
              </a:solidFill>
              <a:latin typeface="Calibri"/>
            </a:endParaRPr>
          </a:p>
          <a:p>
            <a:pPr marL="743040" lvl="1" indent="-285480">
              <a:lnSpc>
                <a:spcPct val="100000"/>
              </a:lnSpc>
              <a:spcBef>
                <a:spcPts val="561"/>
              </a:spcBef>
              <a:buClr>
                <a:srgbClr val="000000"/>
              </a:buClr>
              <a:buFont typeface="Arial"/>
              <a:buChar char="–"/>
            </a:pPr>
            <a:r>
              <a:rPr lang="en-GB" sz="2800" b="0" strike="noStrike" spc="-1">
                <a:solidFill>
                  <a:srgbClr val="000000"/>
                </a:solidFill>
                <a:latin typeface="Calibri"/>
              </a:rPr>
              <a:t>Both are equally important </a:t>
            </a:r>
            <a:endParaRPr lang="en-US" sz="2800" b="0" strike="noStrike" spc="-1">
              <a:solidFill>
                <a:srgbClr val="000000"/>
              </a:solidFill>
              <a:latin typeface="Calibri"/>
            </a:endParaRPr>
          </a:p>
          <a:p>
            <a:pPr>
              <a:lnSpc>
                <a:spcPct val="100000"/>
              </a:lnSpc>
              <a:spcBef>
                <a:spcPts val="641"/>
              </a:spcBef>
            </a:pPr>
            <a:endParaRPr lang="en-US" sz="2800" b="0" strike="noStrike" spc="-1">
              <a:solidFill>
                <a:srgbClr val="000000"/>
              </a:solidFill>
              <a:latin typeface="Calibri"/>
            </a:endParaRPr>
          </a:p>
          <a:p>
            <a:pPr>
              <a:lnSpc>
                <a:spcPct val="100000"/>
              </a:lnSpc>
              <a:spcBef>
                <a:spcPts val="641"/>
              </a:spcBef>
            </a:pPr>
            <a:endParaRPr lang="en-US" sz="2800" b="0" strike="noStrike" spc="-1">
              <a:solidFill>
                <a:srgbClr val="000000"/>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457200" y="26668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Introduction to Non-functional attributes</a:t>
            </a:r>
            <a:endParaRPr lang="en-US" sz="4400" b="0" strike="noStrike" spc="-1">
              <a:solidFill>
                <a:srgbClr val="000000"/>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Non-Functional attributes</a:t>
            </a:r>
            <a:endParaRPr lang="en-US" sz="4400" b="0" strike="noStrike" spc="-1">
              <a:solidFill>
                <a:srgbClr val="000000"/>
              </a:solidFill>
              <a:latin typeface="Calibri"/>
            </a:endParaRPr>
          </a:p>
        </p:txBody>
      </p:sp>
      <p:sp>
        <p:nvSpPr>
          <p:cNvPr id="123" name="TextShape 2"/>
          <p:cNvSpPr txBox="1"/>
          <p:nvPr/>
        </p:nvSpPr>
        <p:spPr>
          <a:xfrm>
            <a:off x="457200" y="1600200"/>
            <a:ext cx="3862440" cy="4525560"/>
          </a:xfrm>
          <a:prstGeom prst="rect">
            <a:avLst/>
          </a:prstGeom>
          <a:noFill/>
          <a:ln>
            <a:noFill/>
          </a:ln>
        </p:spPr>
        <p:txBody>
          <a:bodyPr>
            <a:normAutofit fontScale="88500" lnSpcReduction="10000"/>
          </a:bodyPr>
          <a:lstStyle/>
          <a:p>
            <a:pPr marL="343080" indent="-342720">
              <a:lnSpc>
                <a:spcPct val="100000"/>
              </a:lnSpc>
              <a:spcBef>
                <a:spcPts val="641"/>
              </a:spcBef>
              <a:buClr>
                <a:srgbClr val="000000"/>
              </a:buClr>
              <a:buFont typeface="Arial"/>
              <a:buChar char="•"/>
            </a:pPr>
            <a:r>
              <a:rPr lang="en-GB" sz="3200" b="0" strike="noStrike" spc="-1">
                <a:solidFill>
                  <a:srgbClr val="000000"/>
                </a:solidFill>
                <a:latin typeface="Calibri"/>
              </a:rPr>
              <a:t>Non-functional attributes describe the qualitative behavior of a system</a:t>
            </a:r>
            <a:endParaRPr lang="en-US" sz="3200" b="0" strike="noStrike" spc="-1">
              <a:solidFill>
                <a:srgbClr val="000000"/>
              </a:solidFill>
              <a:latin typeface="Calibri"/>
            </a:endParaRPr>
          </a:p>
          <a:p>
            <a:pPr marL="343080" indent="-342720">
              <a:lnSpc>
                <a:spcPct val="100000"/>
              </a:lnSpc>
              <a:spcBef>
                <a:spcPts val="641"/>
              </a:spcBef>
              <a:buClr>
                <a:srgbClr val="000000"/>
              </a:buClr>
              <a:buFont typeface="Arial"/>
              <a:buChar char="•"/>
            </a:pPr>
            <a:r>
              <a:rPr lang="en-GB" sz="3200" b="0" strike="noStrike" spc="-1">
                <a:solidFill>
                  <a:srgbClr val="000000"/>
                </a:solidFill>
                <a:latin typeface="Calibri"/>
              </a:rPr>
              <a:t>Essential in IT infrastructure architectures:</a:t>
            </a:r>
            <a:endParaRPr lang="en-US" sz="3200" b="0" strike="noStrike" spc="-1">
              <a:solidFill>
                <a:srgbClr val="000000"/>
              </a:solidFill>
              <a:latin typeface="Calibri"/>
            </a:endParaRPr>
          </a:p>
          <a:p>
            <a:pPr marL="743040" lvl="1" indent="-285480">
              <a:lnSpc>
                <a:spcPct val="100000"/>
              </a:lnSpc>
              <a:spcBef>
                <a:spcPts val="561"/>
              </a:spcBef>
              <a:buClr>
                <a:srgbClr val="000000"/>
              </a:buClr>
              <a:buFont typeface="Arial"/>
              <a:buChar char="–"/>
            </a:pPr>
            <a:r>
              <a:rPr lang="en-GB" sz="2800" b="0" strike="noStrike" spc="-1">
                <a:solidFill>
                  <a:srgbClr val="000000"/>
                </a:solidFill>
                <a:latin typeface="Calibri"/>
              </a:rPr>
              <a:t>Availability</a:t>
            </a:r>
            <a:endParaRPr lang="en-US" sz="2800" b="0" strike="noStrike" spc="-1">
              <a:solidFill>
                <a:srgbClr val="000000"/>
              </a:solidFill>
              <a:latin typeface="Calibri"/>
            </a:endParaRPr>
          </a:p>
          <a:p>
            <a:pPr marL="743040" lvl="1" indent="-285480">
              <a:lnSpc>
                <a:spcPct val="100000"/>
              </a:lnSpc>
              <a:spcBef>
                <a:spcPts val="561"/>
              </a:spcBef>
              <a:buClr>
                <a:srgbClr val="000000"/>
              </a:buClr>
              <a:buFont typeface="Arial"/>
              <a:buChar char="–"/>
            </a:pPr>
            <a:r>
              <a:rPr lang="en-GB" sz="2800" b="0" strike="noStrike" spc="-1">
                <a:solidFill>
                  <a:srgbClr val="000000"/>
                </a:solidFill>
                <a:latin typeface="Calibri"/>
              </a:rPr>
              <a:t>Performance</a:t>
            </a:r>
            <a:endParaRPr lang="en-US" sz="2800" b="0" strike="noStrike" spc="-1">
              <a:solidFill>
                <a:srgbClr val="000000"/>
              </a:solidFill>
              <a:latin typeface="Calibri"/>
            </a:endParaRPr>
          </a:p>
          <a:p>
            <a:pPr marL="743040" lvl="1" indent="-285480">
              <a:lnSpc>
                <a:spcPct val="100000"/>
              </a:lnSpc>
              <a:spcBef>
                <a:spcPts val="561"/>
              </a:spcBef>
              <a:buClr>
                <a:srgbClr val="000000"/>
              </a:buClr>
              <a:buFont typeface="Arial"/>
              <a:buChar char="–"/>
            </a:pPr>
            <a:r>
              <a:rPr lang="en-GB" sz="2800" b="0" strike="noStrike" spc="-1">
                <a:solidFill>
                  <a:srgbClr val="000000"/>
                </a:solidFill>
                <a:latin typeface="Calibri"/>
              </a:rPr>
              <a:t>Security</a:t>
            </a:r>
            <a:endParaRPr lang="en-US" sz="2800" b="0" strike="noStrike" spc="-1">
              <a:solidFill>
                <a:srgbClr val="000000"/>
              </a:solidFill>
              <a:latin typeface="Calibri"/>
            </a:endParaRPr>
          </a:p>
        </p:txBody>
      </p:sp>
      <p:pic>
        <p:nvPicPr>
          <p:cNvPr id="124" name="Picture 2" descr="Non-Functional attributes"/>
          <p:cNvPicPr/>
          <p:nvPr/>
        </p:nvPicPr>
        <p:blipFill>
          <a:blip r:embed="rId2"/>
          <a:stretch/>
        </p:blipFill>
        <p:spPr>
          <a:xfrm>
            <a:off x="4320000" y="1620000"/>
            <a:ext cx="4703400" cy="4679640"/>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NFRs</a:t>
            </a:r>
            <a:endParaRPr lang="en-US" sz="4400" b="0" strike="noStrike" spc="-1">
              <a:solidFill>
                <a:srgbClr val="000000"/>
              </a:solidFill>
              <a:latin typeface="Calibri"/>
            </a:endParaRPr>
          </a:p>
        </p:txBody>
      </p:sp>
      <p:sp>
        <p:nvSpPr>
          <p:cNvPr id="126" name="TextShape 2"/>
          <p:cNvSpPr txBox="1"/>
          <p:nvPr/>
        </p:nvSpPr>
        <p:spPr>
          <a:xfrm>
            <a:off x="457200" y="1600200"/>
            <a:ext cx="8229240" cy="4952520"/>
          </a:xfrm>
          <a:prstGeom prst="rect">
            <a:avLst/>
          </a:prstGeom>
          <a:noFill/>
          <a:ln>
            <a:noFill/>
          </a:ln>
        </p:spPr>
        <p:txBody>
          <a:bodyPr>
            <a:normAutofit fontScale="98000"/>
          </a:bodyPr>
          <a:lstStyle/>
          <a:p>
            <a:pPr marL="343080" indent="-342720">
              <a:lnSpc>
                <a:spcPct val="100000"/>
              </a:lnSpc>
              <a:spcBef>
                <a:spcPts val="641"/>
              </a:spcBef>
              <a:buClr>
                <a:srgbClr val="000000"/>
              </a:buClr>
              <a:buFont typeface="Arial"/>
              <a:buChar char="•"/>
            </a:pPr>
            <a:r>
              <a:rPr lang="en-GB" sz="3200" b="0" strike="noStrike" spc="-1">
                <a:solidFill>
                  <a:srgbClr val="000000"/>
                </a:solidFill>
                <a:latin typeface="Calibri"/>
              </a:rPr>
              <a:t>The name “Non-functional attributes” suggests they have no function</a:t>
            </a:r>
            <a:endParaRPr lang="en-US" sz="3200" b="0" strike="noStrike" spc="-1">
              <a:solidFill>
                <a:srgbClr val="000000"/>
              </a:solidFill>
              <a:latin typeface="Calibri"/>
            </a:endParaRPr>
          </a:p>
          <a:p>
            <a:pPr marL="343080" indent="-342720">
              <a:lnSpc>
                <a:spcPct val="100000"/>
              </a:lnSpc>
              <a:spcBef>
                <a:spcPts val="641"/>
              </a:spcBef>
              <a:buClr>
                <a:srgbClr val="000000"/>
              </a:buClr>
              <a:buFont typeface="Arial"/>
              <a:buChar char="•"/>
            </a:pPr>
            <a:r>
              <a:rPr lang="en-GB" sz="3200" b="0" strike="noStrike" spc="-1">
                <a:solidFill>
                  <a:srgbClr val="000000"/>
                </a:solidFill>
                <a:latin typeface="Calibri"/>
              </a:rPr>
              <a:t>They are very important for the successful implementation and use of an IT infrastructure</a:t>
            </a:r>
            <a:endParaRPr lang="en-US" sz="3200" b="0" strike="noStrike" spc="-1">
              <a:solidFill>
                <a:srgbClr val="000000"/>
              </a:solidFill>
              <a:latin typeface="Calibri"/>
            </a:endParaRPr>
          </a:p>
          <a:p>
            <a:pPr marL="343080" indent="-342720">
              <a:lnSpc>
                <a:spcPct val="100000"/>
              </a:lnSpc>
              <a:spcBef>
                <a:spcPts val="641"/>
              </a:spcBef>
              <a:buClr>
                <a:srgbClr val="000000"/>
              </a:buClr>
              <a:buFont typeface="Arial"/>
              <a:buChar char="•"/>
            </a:pPr>
            <a:r>
              <a:rPr lang="en-GB" sz="3200" b="0" strike="noStrike" spc="-1">
                <a:solidFill>
                  <a:srgbClr val="000000"/>
                </a:solidFill>
                <a:latin typeface="Calibri"/>
              </a:rPr>
              <a:t>The term non-functional requirements or NFRs is frequently used and widely known</a:t>
            </a:r>
            <a:endParaRPr lang="en-US" sz="3200" b="0" strike="noStrike" spc="-1">
              <a:solidFill>
                <a:srgbClr val="000000"/>
              </a:solidFill>
              <a:latin typeface="Calibri"/>
            </a:endParaRPr>
          </a:p>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The acceptance of a system is largely dependent on the implemented non-functional requirements</a:t>
            </a:r>
          </a:p>
          <a:p>
            <a:pPr>
              <a:lnSpc>
                <a:spcPct val="100000"/>
              </a:lnSpc>
              <a:spcBef>
                <a:spcPts val="641"/>
              </a:spcBef>
            </a:pPr>
            <a:endParaRPr lang="en-US" sz="3200" b="0" strike="noStrike" spc="-1">
              <a:solidFill>
                <a:srgbClr val="000000"/>
              </a:solidFill>
              <a:latin typeface="Calibri"/>
            </a:endParaRPr>
          </a:p>
          <a:p>
            <a:pPr>
              <a:lnSpc>
                <a:spcPct val="100000"/>
              </a:lnSpc>
              <a:spcBef>
                <a:spcPts val="641"/>
              </a:spcBef>
            </a:pPr>
            <a:endParaRPr lang="en-US" sz="3200" b="0" strike="noStrike" spc="-1">
              <a:solidFill>
                <a:srgbClr val="000000"/>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Introduction</a:t>
            </a:r>
            <a:endParaRPr lang="en-US" sz="4400" b="0" strike="noStrike" spc="-1">
              <a:solidFill>
                <a:srgbClr val="000000"/>
              </a:solidFill>
              <a:latin typeface="Calibri"/>
            </a:endParaRPr>
          </a:p>
        </p:txBody>
      </p:sp>
      <p:sp>
        <p:nvSpPr>
          <p:cNvPr id="86" name="TextShape 2"/>
          <p:cNvSpPr txBox="1"/>
          <p:nvPr/>
        </p:nvSpPr>
        <p:spPr>
          <a:xfrm>
            <a:off x="457200" y="1600200"/>
            <a:ext cx="8229240" cy="5028840"/>
          </a:xfrm>
          <a:prstGeom prst="rect">
            <a:avLst/>
          </a:prstGeom>
          <a:noFill/>
          <a:ln>
            <a:noFill/>
          </a:ln>
        </p:spPr>
        <p:txBody>
          <a:bodyPr>
            <a:normAutofit fontScale="90000"/>
          </a:bodyPr>
          <a:lstStyle/>
          <a:p>
            <a:pPr marL="343080" indent="-342720">
              <a:lnSpc>
                <a:spcPct val="100000"/>
              </a:lnSpc>
              <a:spcBef>
                <a:spcPts val="641"/>
              </a:spcBef>
              <a:buClr>
                <a:srgbClr val="000000"/>
              </a:buClr>
              <a:buFont typeface="Arial"/>
              <a:buChar char="•"/>
            </a:pPr>
            <a:r>
              <a:rPr lang="en-US" sz="3200" b="0" strike="noStrike" spc="-1" dirty="0">
                <a:solidFill>
                  <a:srgbClr val="000000"/>
                </a:solidFill>
                <a:latin typeface="Calibri"/>
              </a:rPr>
              <a:t>IT infrastructures become more complicated</a:t>
            </a:r>
          </a:p>
          <a:p>
            <a:pPr marL="743040" lvl="1" indent="-285480">
              <a:lnSpc>
                <a:spcPct val="100000"/>
              </a:lnSpc>
              <a:spcBef>
                <a:spcPts val="561"/>
              </a:spcBef>
              <a:buClr>
                <a:srgbClr val="000000"/>
              </a:buClr>
              <a:buFont typeface="Arial"/>
              <a:buChar char="–"/>
            </a:pPr>
            <a:r>
              <a:rPr lang="en-US" sz="2800" b="0" strike="noStrike" spc="-1" dirty="0">
                <a:solidFill>
                  <a:srgbClr val="000000"/>
                </a:solidFill>
                <a:latin typeface="Calibri"/>
              </a:rPr>
              <a:t>New types of applications:</a:t>
            </a:r>
          </a:p>
          <a:p>
            <a:pPr marL="1143000" lvl="2" indent="-228240">
              <a:lnSpc>
                <a:spcPct val="100000"/>
              </a:lnSpc>
              <a:spcBef>
                <a:spcPts val="479"/>
              </a:spcBef>
              <a:buClr>
                <a:srgbClr val="000000"/>
              </a:buClr>
              <a:buFont typeface="Arial"/>
              <a:buChar char="•"/>
            </a:pPr>
            <a:r>
              <a:rPr lang="en-US" sz="2400" b="0" strike="noStrike" spc="-1" dirty="0">
                <a:solidFill>
                  <a:srgbClr val="000000"/>
                </a:solidFill>
                <a:latin typeface="Calibri"/>
              </a:rPr>
              <a:t>Big data</a:t>
            </a:r>
          </a:p>
          <a:p>
            <a:pPr marL="1143000" lvl="2" indent="-228240">
              <a:lnSpc>
                <a:spcPct val="100000"/>
              </a:lnSpc>
              <a:spcBef>
                <a:spcPts val="479"/>
              </a:spcBef>
              <a:buClr>
                <a:srgbClr val="000000"/>
              </a:buClr>
              <a:buFont typeface="Arial"/>
              <a:buChar char="•"/>
            </a:pPr>
            <a:r>
              <a:rPr lang="en-US" sz="2400" b="0" strike="noStrike" spc="-1" dirty="0">
                <a:solidFill>
                  <a:srgbClr val="000000"/>
                </a:solidFill>
                <a:latin typeface="Calibri"/>
              </a:rPr>
              <a:t>The Internet of Thing</a:t>
            </a:r>
          </a:p>
          <a:p>
            <a:pPr marL="1143000" lvl="2" indent="-228240">
              <a:lnSpc>
                <a:spcPct val="100000"/>
              </a:lnSpc>
              <a:spcBef>
                <a:spcPts val="479"/>
              </a:spcBef>
              <a:buClr>
                <a:srgbClr val="000000"/>
              </a:buClr>
              <a:buFont typeface="Arial"/>
              <a:buChar char="•"/>
            </a:pPr>
            <a:r>
              <a:rPr lang="en-US" sz="2400" b="0" strike="noStrike" spc="-1" dirty="0">
                <a:solidFill>
                  <a:srgbClr val="000000"/>
                </a:solidFill>
                <a:latin typeface="Calibri"/>
              </a:rPr>
              <a:t>Mobility</a:t>
            </a:r>
          </a:p>
          <a:p>
            <a:pPr marL="1143000" lvl="2" indent="-228240">
              <a:lnSpc>
                <a:spcPct val="100000"/>
              </a:lnSpc>
              <a:spcBef>
                <a:spcPts val="479"/>
              </a:spcBef>
              <a:buClr>
                <a:srgbClr val="000000"/>
              </a:buClr>
              <a:buFont typeface="Arial"/>
              <a:buChar char="•"/>
            </a:pPr>
            <a:r>
              <a:rPr lang="en-US" sz="2400" b="0" strike="noStrike" spc="-1" dirty="0">
                <a:solidFill>
                  <a:srgbClr val="000000"/>
                </a:solidFill>
                <a:latin typeface="Calibri"/>
              </a:rPr>
              <a:t>Cloud computing </a:t>
            </a:r>
          </a:p>
          <a:p>
            <a:pPr marL="343080" indent="-342720">
              <a:lnSpc>
                <a:spcPct val="100000"/>
              </a:lnSpc>
              <a:spcBef>
                <a:spcPts val="641"/>
              </a:spcBef>
              <a:buClr>
                <a:srgbClr val="000000"/>
              </a:buClr>
              <a:buFont typeface="Arial"/>
              <a:buChar char="•"/>
            </a:pPr>
            <a:r>
              <a:rPr lang="en-GB" sz="3200" b="0" strike="noStrike" spc="-1" dirty="0">
                <a:solidFill>
                  <a:srgbClr val="000000"/>
                </a:solidFill>
                <a:latin typeface="Calibri"/>
              </a:rPr>
              <a:t>Most current infrastructure landscapes are complex</a:t>
            </a:r>
            <a:endParaRPr lang="en-US" sz="3200" b="0" strike="noStrike" spc="-1" dirty="0">
              <a:solidFill>
                <a:srgbClr val="000000"/>
              </a:solidFill>
              <a:latin typeface="Calibri"/>
            </a:endParaRPr>
          </a:p>
          <a:p>
            <a:pPr marL="743040" lvl="1" indent="-285480">
              <a:lnSpc>
                <a:spcPct val="100000"/>
              </a:lnSpc>
              <a:spcBef>
                <a:spcPts val="561"/>
              </a:spcBef>
              <a:buClr>
                <a:srgbClr val="000000"/>
              </a:buClr>
              <a:buFont typeface="Arial"/>
              <a:buChar char="–"/>
            </a:pPr>
            <a:r>
              <a:rPr lang="en-GB" sz="2800" b="0" strike="noStrike" spc="-1" dirty="0">
                <a:solidFill>
                  <a:srgbClr val="000000"/>
                </a:solidFill>
                <a:latin typeface="Calibri"/>
              </a:rPr>
              <a:t>The result of a history of application implementation projects</a:t>
            </a:r>
            <a:endParaRPr lang="en-US" sz="2800" b="0" strike="noStrike" spc="-1" dirty="0">
              <a:solidFill>
                <a:srgbClr val="000000"/>
              </a:solidFill>
              <a:latin typeface="Calibri"/>
            </a:endParaRPr>
          </a:p>
          <a:p>
            <a:pPr marL="743040" lvl="1" indent="-285480">
              <a:lnSpc>
                <a:spcPct val="100000"/>
              </a:lnSpc>
              <a:spcBef>
                <a:spcPts val="561"/>
              </a:spcBef>
              <a:buClr>
                <a:srgbClr val="000000"/>
              </a:buClr>
              <a:buFont typeface="Arial"/>
              <a:buChar char="–"/>
            </a:pPr>
            <a:r>
              <a:rPr lang="en-GB" sz="2800" b="0" strike="noStrike" spc="-1" dirty="0">
                <a:solidFill>
                  <a:srgbClr val="000000"/>
                </a:solidFill>
                <a:latin typeface="Calibri"/>
              </a:rPr>
              <a:t>Specialized hardware and infrastructure components</a:t>
            </a:r>
            <a:endParaRPr lang="en-US" sz="2800" b="0" strike="noStrike" spc="-1" dirty="0">
              <a:solidFill>
                <a:srgbClr val="000000"/>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Conflicting NFRs</a:t>
            </a:r>
            <a:endParaRPr lang="en-US" sz="4400" b="0" strike="noStrike" spc="-1">
              <a:solidFill>
                <a:srgbClr val="000000"/>
              </a:solidFill>
              <a:latin typeface="Calibri"/>
            </a:endParaRPr>
          </a:p>
        </p:txBody>
      </p:sp>
      <p:sp>
        <p:nvSpPr>
          <p:cNvPr id="128" name="TextShape 2"/>
          <p:cNvSpPr txBox="1"/>
          <p:nvPr/>
        </p:nvSpPr>
        <p:spPr>
          <a:xfrm>
            <a:off x="457200" y="1600200"/>
            <a:ext cx="8229240" cy="4525560"/>
          </a:xfrm>
          <a:prstGeom prst="rect">
            <a:avLst/>
          </a:prstGeom>
          <a:noFill/>
          <a:ln>
            <a:noFill/>
          </a:ln>
        </p:spPr>
        <p:txBody>
          <a:bodyPr>
            <a:normAutofit fontScale="99000" lnSpcReduction="10000"/>
          </a:bodyPr>
          <a:lstStyle/>
          <a:p>
            <a:pPr marL="343080" indent="-342720">
              <a:lnSpc>
                <a:spcPct val="100000"/>
              </a:lnSpc>
              <a:spcBef>
                <a:spcPts val="641"/>
              </a:spcBef>
              <a:buClr>
                <a:srgbClr val="000000"/>
              </a:buClr>
              <a:buFont typeface="Arial"/>
              <a:buChar char="•"/>
            </a:pPr>
            <a:r>
              <a:rPr lang="en-GB" sz="3200" b="0" strike="noStrike" spc="-1">
                <a:solidFill>
                  <a:srgbClr val="000000"/>
                </a:solidFill>
                <a:latin typeface="Calibri"/>
              </a:rPr>
              <a:t>Many of the non-functional attributes are delivered by the infrastructure</a:t>
            </a:r>
            <a:endParaRPr lang="en-US" sz="3200" b="0" strike="noStrike" spc="-1">
              <a:solidFill>
                <a:srgbClr val="000000"/>
              </a:solidFill>
              <a:latin typeface="Calibri"/>
            </a:endParaRPr>
          </a:p>
          <a:p>
            <a:pPr marL="343080" indent="-342720">
              <a:lnSpc>
                <a:spcPct val="100000"/>
              </a:lnSpc>
              <a:spcBef>
                <a:spcPts val="641"/>
              </a:spcBef>
              <a:buClr>
                <a:srgbClr val="000000"/>
              </a:buClr>
              <a:buFont typeface="Arial"/>
              <a:buChar char="•"/>
            </a:pPr>
            <a:r>
              <a:rPr lang="en-GB" sz="3200" b="0" strike="noStrike" spc="-1">
                <a:solidFill>
                  <a:srgbClr val="000000"/>
                </a:solidFill>
                <a:latin typeface="Calibri"/>
              </a:rPr>
              <a:t>Non-functional requirements are often conflicting:</a:t>
            </a:r>
            <a:endParaRPr lang="en-US" sz="3200" b="0" strike="noStrike" spc="-1">
              <a:solidFill>
                <a:srgbClr val="000000"/>
              </a:solidFill>
              <a:latin typeface="Calibri"/>
            </a:endParaRPr>
          </a:p>
          <a:p>
            <a:pPr marL="743040" lvl="1" indent="-285480">
              <a:lnSpc>
                <a:spcPct val="100000"/>
              </a:lnSpc>
              <a:spcBef>
                <a:spcPts val="561"/>
              </a:spcBef>
              <a:buClr>
                <a:srgbClr val="000000"/>
              </a:buClr>
              <a:buFont typeface="Arial"/>
              <a:buChar char="–"/>
            </a:pPr>
            <a:r>
              <a:rPr lang="en-GB" sz="2800" b="0" strike="noStrike" spc="-1">
                <a:solidFill>
                  <a:srgbClr val="000000"/>
                </a:solidFill>
                <a:latin typeface="Calibri"/>
              </a:rPr>
              <a:t>Security versus user friendliness</a:t>
            </a:r>
            <a:endParaRPr lang="en-US" sz="2800" b="0" strike="noStrike" spc="-1">
              <a:solidFill>
                <a:srgbClr val="000000"/>
              </a:solidFill>
              <a:latin typeface="Calibri"/>
            </a:endParaRPr>
          </a:p>
          <a:p>
            <a:pPr marL="743040" lvl="1" indent="-285480">
              <a:lnSpc>
                <a:spcPct val="100000"/>
              </a:lnSpc>
              <a:spcBef>
                <a:spcPts val="561"/>
              </a:spcBef>
              <a:buClr>
                <a:srgbClr val="000000"/>
              </a:buClr>
              <a:buFont typeface="Arial"/>
              <a:buChar char="–"/>
            </a:pPr>
            <a:r>
              <a:rPr lang="en-GB" sz="2800" b="0" strike="noStrike" spc="-1">
                <a:solidFill>
                  <a:srgbClr val="000000"/>
                </a:solidFill>
                <a:latin typeface="Calibri"/>
              </a:rPr>
              <a:t>Performance versus cost</a:t>
            </a:r>
            <a:endParaRPr lang="en-US" sz="2800" b="0" strike="noStrike" spc="-1">
              <a:solidFill>
                <a:srgbClr val="000000"/>
              </a:solidFill>
              <a:latin typeface="Calibri"/>
            </a:endParaRPr>
          </a:p>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The infrastructure architect should present stakeholders with these conflicting requirements and their consequences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Introduction</a:t>
            </a:r>
            <a:endParaRPr lang="en-US" sz="4400" b="0" strike="noStrike" spc="-1">
              <a:solidFill>
                <a:srgbClr val="000000"/>
              </a:solidFill>
              <a:latin typeface="Calibri"/>
            </a:endParaRPr>
          </a:p>
        </p:txBody>
      </p:sp>
      <p:sp>
        <p:nvSpPr>
          <p:cNvPr id="88" name="TextShape 2"/>
          <p:cNvSpPr txBox="1"/>
          <p:nvPr/>
        </p:nvSpPr>
        <p:spPr>
          <a:xfrm>
            <a:off x="457200" y="1600200"/>
            <a:ext cx="8229240" cy="5028840"/>
          </a:xfrm>
          <a:prstGeom prst="rect">
            <a:avLst/>
          </a:prstGeom>
          <a:noFill/>
          <a:ln>
            <a:noFill/>
          </a:ln>
        </p:spPr>
        <p:txBody>
          <a:bodyPr>
            <a:normAutofit/>
          </a:bodyPr>
          <a:lstStyle/>
          <a:p>
            <a:pPr marL="343080" indent="-342720">
              <a:lnSpc>
                <a:spcPct val="100000"/>
              </a:lnSpc>
              <a:spcBef>
                <a:spcPts val="641"/>
              </a:spcBef>
              <a:buClr>
                <a:srgbClr val="000000"/>
              </a:buClr>
              <a:buFont typeface="Arial"/>
              <a:buChar char="•"/>
            </a:pPr>
            <a:r>
              <a:rPr lang="en-GB" sz="3200" b="0" strike="noStrike" spc="-1">
                <a:solidFill>
                  <a:srgbClr val="000000"/>
                </a:solidFill>
                <a:latin typeface="Calibri"/>
              </a:rPr>
              <a:t>Agile adaptations require infrastructure:</a:t>
            </a:r>
            <a:endParaRPr lang="en-US" sz="3200" b="0" strike="noStrike" spc="-1">
              <a:solidFill>
                <a:srgbClr val="000000"/>
              </a:solidFill>
              <a:latin typeface="Calibri"/>
            </a:endParaRPr>
          </a:p>
          <a:p>
            <a:pPr marL="743040" lvl="1" indent="-285480">
              <a:lnSpc>
                <a:spcPct val="100000"/>
              </a:lnSpc>
              <a:spcBef>
                <a:spcPts val="561"/>
              </a:spcBef>
              <a:buClr>
                <a:srgbClr val="000000"/>
              </a:buClr>
              <a:buFont typeface="Arial"/>
              <a:buChar char="–"/>
            </a:pPr>
            <a:r>
              <a:rPr lang="en-GB" sz="2800" b="0" strike="noStrike" spc="-1">
                <a:solidFill>
                  <a:srgbClr val="000000"/>
                </a:solidFill>
                <a:latin typeface="Calibri"/>
              </a:rPr>
              <a:t>Solid</a:t>
            </a:r>
            <a:endParaRPr lang="en-US" sz="2800" b="0" strike="noStrike" spc="-1">
              <a:solidFill>
                <a:srgbClr val="000000"/>
              </a:solidFill>
              <a:latin typeface="Calibri"/>
            </a:endParaRPr>
          </a:p>
          <a:p>
            <a:pPr marL="743040" lvl="1" indent="-285480">
              <a:lnSpc>
                <a:spcPct val="100000"/>
              </a:lnSpc>
              <a:spcBef>
                <a:spcPts val="561"/>
              </a:spcBef>
              <a:buClr>
                <a:srgbClr val="000000"/>
              </a:buClr>
              <a:buFont typeface="Arial"/>
              <a:buChar char="–"/>
            </a:pPr>
            <a:r>
              <a:rPr lang="en-GB" sz="2800" b="0" strike="noStrike" spc="-1">
                <a:solidFill>
                  <a:srgbClr val="000000"/>
                </a:solidFill>
                <a:latin typeface="Calibri"/>
              </a:rPr>
              <a:t>Scalable</a:t>
            </a:r>
            <a:endParaRPr lang="en-US" sz="2800" b="0" strike="noStrike" spc="-1">
              <a:solidFill>
                <a:srgbClr val="000000"/>
              </a:solidFill>
              <a:latin typeface="Calibri"/>
            </a:endParaRPr>
          </a:p>
          <a:p>
            <a:pPr marL="743040" lvl="1" indent="-285480">
              <a:lnSpc>
                <a:spcPct val="100000"/>
              </a:lnSpc>
              <a:spcBef>
                <a:spcPts val="561"/>
              </a:spcBef>
              <a:buClr>
                <a:srgbClr val="000000"/>
              </a:buClr>
              <a:buFont typeface="Arial"/>
              <a:buChar char="–"/>
            </a:pPr>
            <a:r>
              <a:rPr lang="en-GB" sz="2800" b="0" strike="noStrike" spc="-1">
                <a:solidFill>
                  <a:srgbClr val="000000"/>
                </a:solidFill>
                <a:latin typeface="Calibri"/>
              </a:rPr>
              <a:t>Modular</a:t>
            </a:r>
            <a:endParaRPr lang="en-US" sz="2800" b="0" strike="noStrike" spc="-1">
              <a:solidFill>
                <a:srgbClr val="000000"/>
              </a:solidFill>
              <a:latin typeface="Calibri"/>
            </a:endParaRPr>
          </a:p>
          <a:p>
            <a:pPr marL="343080" indent="-342720">
              <a:lnSpc>
                <a:spcPct val="100000"/>
              </a:lnSpc>
              <a:spcBef>
                <a:spcPts val="641"/>
              </a:spcBef>
              <a:buClr>
                <a:srgbClr val="000000"/>
              </a:buClr>
              <a:buFont typeface="Arial"/>
              <a:buChar char="•"/>
            </a:pPr>
            <a:r>
              <a:rPr lang="en-GB" sz="3200" b="0" strike="noStrike" spc="-1">
                <a:solidFill>
                  <a:srgbClr val="000000"/>
                </a:solidFill>
                <a:latin typeface="Calibri"/>
              </a:rPr>
              <a:t>Architecture is crucial to control the infrastructure when it is designed, in use, and when it is changed.</a:t>
            </a:r>
            <a:endParaRPr lang="en-US" sz="3200" b="0" strike="noStrike" spc="-1">
              <a:solidFill>
                <a:srgbClr val="000000"/>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The definition of IT infrastructure</a:t>
            </a:r>
            <a:endParaRPr lang="en-US" sz="4400" b="0" strike="noStrike" spc="-1">
              <a:solidFill>
                <a:srgbClr val="000000"/>
              </a:solidFill>
              <a:latin typeface="Calibri"/>
            </a:endParaRPr>
          </a:p>
        </p:txBody>
      </p:sp>
      <p:sp>
        <p:nvSpPr>
          <p:cNvPr id="90" name="TextShape 2"/>
          <p:cNvSpPr txBox="1"/>
          <p:nvPr/>
        </p:nvSpPr>
        <p:spPr>
          <a:xfrm>
            <a:off x="457200" y="1600200"/>
            <a:ext cx="8229240" cy="4723920"/>
          </a:xfrm>
          <a:prstGeom prst="rect">
            <a:avLst/>
          </a:prstGeom>
          <a:noFill/>
          <a:ln>
            <a:noFill/>
          </a:ln>
        </p:spPr>
        <p:txBody>
          <a:bodyPr>
            <a:normAutofit fontScale="70000" lnSpcReduction="20000"/>
          </a:bodyPr>
          <a:lstStyle/>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In literature, many definitions of IT infrastructure are described</a:t>
            </a:r>
          </a:p>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Examples: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IT infrastructure consists of the equipment, systems, software, and services used in common across an organization, regardless of mission/program/project. IT Infrastructure also serves as the foundation upon which mission/program/project-specific systems and capabilities are built</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All of the hardware, software, networks, facilities, etc., that are required to develop, test, deliver, monitor, control, or support IT services. The term IT Infrastructure includes all of the Information Technology but not the associated people, Processes and documentation</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Infrastructure is the shared and reliable services that provide the foundation for the enterprise IT portfolio. The implementation of an architecture includes the processors, software, databases, electronic links, and datacenters as well as the standards that ensure the components work together, the skills for managing the operation, etc.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The definition of IT infrastructure</a:t>
            </a:r>
            <a:endParaRPr lang="en-US" sz="4400" b="0" strike="noStrike" spc="-1">
              <a:solidFill>
                <a:srgbClr val="000000"/>
              </a:solidFill>
              <a:latin typeface="Calibri"/>
            </a:endParaRPr>
          </a:p>
        </p:txBody>
      </p:sp>
      <p:sp>
        <p:nvSpPr>
          <p:cNvPr id="92" name="TextShape 2"/>
          <p:cNvSpPr txBox="1"/>
          <p:nvPr/>
        </p:nvSpPr>
        <p:spPr>
          <a:xfrm>
            <a:off x="457200" y="1600200"/>
            <a:ext cx="8229240" cy="5028840"/>
          </a:xfrm>
          <a:prstGeom prst="rect">
            <a:avLst/>
          </a:prstGeom>
          <a:noFill/>
          <a:ln>
            <a:noFill/>
          </a:ln>
        </p:spPr>
        <p:txBody>
          <a:bodyPr>
            <a:normAutofit fontScale="90000" lnSpcReduction="20000"/>
          </a:bodyPr>
          <a:lstStyle/>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What infrastructure comprises dependents on:</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Who you ask</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What their point of view is</a:t>
            </a:r>
          </a:p>
          <a:p>
            <a:pPr>
              <a:lnSpc>
                <a:spcPct val="100000"/>
              </a:lnSpc>
              <a:spcBef>
                <a:spcPts val="641"/>
              </a:spcBef>
            </a:pPr>
            <a:endParaRPr lang="en-US" sz="2800" b="0" strike="noStrike" spc="-1">
              <a:solidFill>
                <a:srgbClr val="000000"/>
              </a:solidFill>
              <a:latin typeface="Calibri"/>
            </a:endParaRPr>
          </a:p>
          <a:p>
            <a:pPr>
              <a:lnSpc>
                <a:spcPct val="100000"/>
              </a:lnSpc>
              <a:spcBef>
                <a:spcPts val="641"/>
              </a:spcBef>
            </a:pPr>
            <a:endParaRPr lang="en-US" sz="2800" b="0" strike="noStrike" spc="-1">
              <a:solidFill>
                <a:srgbClr val="000000"/>
              </a:solidFill>
              <a:latin typeface="Calibri"/>
            </a:endParaRPr>
          </a:p>
          <a:p>
            <a:pPr>
              <a:lnSpc>
                <a:spcPct val="100000"/>
              </a:lnSpc>
              <a:spcBef>
                <a:spcPts val="641"/>
              </a:spcBef>
            </a:pPr>
            <a:endParaRPr lang="en-US" sz="2800" b="0" strike="noStrike" spc="-1">
              <a:solidFill>
                <a:srgbClr val="000000"/>
              </a:solidFill>
              <a:latin typeface="Calibri"/>
            </a:endParaRPr>
          </a:p>
          <a:p>
            <a:pPr>
              <a:lnSpc>
                <a:spcPct val="100000"/>
              </a:lnSpc>
              <a:spcBef>
                <a:spcPts val="641"/>
              </a:spcBef>
            </a:pPr>
            <a:endParaRPr lang="en-US" sz="2800" b="0" strike="noStrike" spc="-1">
              <a:solidFill>
                <a:srgbClr val="000000"/>
              </a:solidFill>
              <a:latin typeface="Calibri"/>
            </a:endParaRPr>
          </a:p>
          <a:p>
            <a:pPr>
              <a:lnSpc>
                <a:spcPct val="100000"/>
              </a:lnSpc>
              <a:spcBef>
                <a:spcPts val="641"/>
              </a:spcBef>
            </a:pPr>
            <a:endParaRPr lang="en-US" sz="2800" b="0" strike="noStrike" spc="-1">
              <a:solidFill>
                <a:srgbClr val="000000"/>
              </a:solidFill>
              <a:latin typeface="Calibri"/>
            </a:endParaRPr>
          </a:p>
          <a:p>
            <a:pPr>
              <a:lnSpc>
                <a:spcPct val="100000"/>
              </a:lnSpc>
              <a:spcBef>
                <a:spcPts val="641"/>
              </a:spcBef>
              <a:tabLst>
                <a:tab pos="0" algn="l"/>
              </a:tabLst>
            </a:pPr>
            <a:endParaRPr lang="en-US" sz="2800" b="0" strike="noStrike" spc="-1">
              <a:solidFill>
                <a:srgbClr val="000000"/>
              </a:solidFill>
              <a:latin typeface="Calibri"/>
            </a:endParaRPr>
          </a:p>
          <a:p>
            <a:pPr>
              <a:lnSpc>
                <a:spcPct val="100000"/>
              </a:lnSpc>
              <a:spcBef>
                <a:spcPts val="641"/>
              </a:spcBef>
              <a:tabLst>
                <a:tab pos="0" algn="l"/>
              </a:tabLst>
            </a:pPr>
            <a:endParaRPr lang="en-US" sz="2800" b="0" strike="noStrike" spc="-1">
              <a:solidFill>
                <a:srgbClr val="000000"/>
              </a:solidFill>
              <a:latin typeface="Calibri"/>
            </a:endParaRPr>
          </a:p>
          <a:p>
            <a:pPr marL="343080" indent="-342720">
              <a:lnSpc>
                <a:spcPct val="100000"/>
              </a:lnSpc>
              <a:spcBef>
                <a:spcPts val="641"/>
              </a:spcBef>
              <a:buClr>
                <a:srgbClr val="000000"/>
              </a:buClr>
              <a:buFont typeface="Arial"/>
              <a:buChar char="•"/>
              <a:tabLst>
                <a:tab pos="0" algn="l"/>
              </a:tabLst>
            </a:pPr>
            <a:r>
              <a:rPr lang="en-GB" sz="3200" b="0" strike="noStrike" spc="-1">
                <a:solidFill>
                  <a:srgbClr val="000000"/>
                </a:solidFill>
                <a:latin typeface="Calibri"/>
              </a:rPr>
              <a:t>For most people, infrastructure is invisible and taken for granted</a:t>
            </a:r>
            <a:endParaRPr lang="en-US" sz="3200" b="0" strike="noStrike" spc="-1">
              <a:solidFill>
                <a:srgbClr val="000000"/>
              </a:solidFill>
              <a:latin typeface="Calibri"/>
            </a:endParaRPr>
          </a:p>
        </p:txBody>
      </p:sp>
      <p:pic>
        <p:nvPicPr>
          <p:cNvPr id="93" name="Picture 2" descr="Views on IT Infra"/>
          <p:cNvPicPr/>
          <p:nvPr/>
        </p:nvPicPr>
        <p:blipFill>
          <a:blip r:embed="rId2"/>
          <a:stretch/>
        </p:blipFill>
        <p:spPr>
          <a:xfrm>
            <a:off x="1143000" y="2931120"/>
            <a:ext cx="5741640" cy="240264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IT building blocks</a:t>
            </a:r>
            <a:endParaRPr lang="en-US" sz="4400" b="0" strike="noStrike" spc="-1">
              <a:solidFill>
                <a:srgbClr val="000000"/>
              </a:solidFill>
              <a:latin typeface="Calibri"/>
            </a:endParaRPr>
          </a:p>
        </p:txBody>
      </p:sp>
      <p:sp>
        <p:nvSpPr>
          <p:cNvPr id="95" name="TextShape 2"/>
          <p:cNvSpPr txBox="1"/>
          <p:nvPr/>
        </p:nvSpPr>
        <p:spPr>
          <a:xfrm>
            <a:off x="457200" y="1600200"/>
            <a:ext cx="8229240" cy="790920"/>
          </a:xfrm>
          <a:prstGeom prst="rect">
            <a:avLst/>
          </a:prstGeom>
          <a:noFill/>
          <a:ln>
            <a:noFill/>
          </a:ln>
        </p:spPr>
        <p:txBody>
          <a:bodyPr>
            <a:normAutofit fontScale="86500" lnSpcReduction="20000"/>
          </a:bodyPr>
          <a:lstStyle/>
          <a:p>
            <a:pPr marL="343080" indent="-342720">
              <a:lnSpc>
                <a:spcPct val="100000"/>
              </a:lnSpc>
              <a:spcBef>
                <a:spcPts val="641"/>
              </a:spcBef>
              <a:buClr>
                <a:srgbClr val="000000"/>
              </a:buClr>
              <a:buFont typeface="Arial"/>
              <a:buChar char="•"/>
            </a:pPr>
            <a:r>
              <a:rPr lang="en-GB" sz="3200" b="0" strike="noStrike" spc="-1">
                <a:solidFill>
                  <a:srgbClr val="000000"/>
                </a:solidFill>
                <a:latin typeface="Calibri"/>
              </a:rPr>
              <a:t>The definition of infrastructure as used in this course is based on the building blocks in the model below</a:t>
            </a:r>
            <a:endParaRPr lang="en-US" sz="3200" b="0" strike="noStrike" spc="-1">
              <a:solidFill>
                <a:srgbClr val="000000"/>
              </a:solidFill>
              <a:latin typeface="Calibri"/>
            </a:endParaRPr>
          </a:p>
        </p:txBody>
      </p:sp>
      <p:pic>
        <p:nvPicPr>
          <p:cNvPr id="96" name="Picture 2" descr="The infrastructure model"/>
          <p:cNvPicPr/>
          <p:nvPr/>
        </p:nvPicPr>
        <p:blipFill>
          <a:blip r:embed="rId2"/>
          <a:stretch/>
        </p:blipFill>
        <p:spPr>
          <a:xfrm>
            <a:off x="2514600" y="2391480"/>
            <a:ext cx="4343040" cy="4313880"/>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457200" y="274680"/>
            <a:ext cx="8229240" cy="1142640"/>
          </a:xfrm>
          <a:prstGeom prst="rect">
            <a:avLst/>
          </a:prstGeom>
          <a:noFill/>
          <a:ln>
            <a:noFill/>
          </a:ln>
        </p:spPr>
        <p:txBody>
          <a:bodyPr anchor="ctr">
            <a:normAutofit fontScale="92500" lnSpcReduction="20000"/>
          </a:bodyPr>
          <a:lstStyle/>
          <a:p>
            <a:pPr algn="ctr">
              <a:lnSpc>
                <a:spcPct val="100000"/>
              </a:lnSpc>
            </a:pPr>
            <a:r>
              <a:rPr lang="en-US" sz="4400" b="0" strike="noStrike" spc="-1">
                <a:solidFill>
                  <a:srgbClr val="000000"/>
                </a:solidFill>
                <a:latin typeface="Calibri"/>
              </a:rPr>
              <a:t>Processes / Information building block</a:t>
            </a:r>
          </a:p>
        </p:txBody>
      </p:sp>
      <p:sp>
        <p:nvSpPr>
          <p:cNvPr id="98" name="TextShape 2"/>
          <p:cNvSpPr txBox="1"/>
          <p:nvPr/>
        </p:nvSpPr>
        <p:spPr>
          <a:xfrm>
            <a:off x="457200" y="1600200"/>
            <a:ext cx="3862440" cy="5028840"/>
          </a:xfrm>
          <a:prstGeom prst="rect">
            <a:avLst/>
          </a:prstGeom>
          <a:noFill/>
          <a:ln>
            <a:noFill/>
          </a:ln>
        </p:spPr>
        <p:txBody>
          <a:bodyPr>
            <a:normAutofit fontScale="85000" lnSpcReduction="10000"/>
          </a:bodyPr>
          <a:lstStyle/>
          <a:p>
            <a:pPr marL="343080" indent="-342720">
              <a:lnSpc>
                <a:spcPct val="100000"/>
              </a:lnSpc>
              <a:spcBef>
                <a:spcPts val="641"/>
              </a:spcBef>
              <a:buClr>
                <a:srgbClr val="000000"/>
              </a:buClr>
              <a:buFont typeface="Arial"/>
              <a:buChar char="•"/>
            </a:pPr>
            <a:r>
              <a:rPr lang="en-GB" sz="3200" b="0" strike="noStrike" spc="-1">
                <a:solidFill>
                  <a:srgbClr val="000000"/>
                </a:solidFill>
                <a:latin typeface="Calibri"/>
              </a:rPr>
              <a:t>Organizations implement business processes to fulfil their mission and vision</a:t>
            </a:r>
            <a:endParaRPr lang="en-US" sz="3200" b="0" strike="noStrike" spc="-1">
              <a:solidFill>
                <a:srgbClr val="000000"/>
              </a:solidFill>
              <a:latin typeface="Calibri"/>
            </a:endParaRPr>
          </a:p>
          <a:p>
            <a:pPr marL="343080" indent="-342720">
              <a:lnSpc>
                <a:spcPct val="100000"/>
              </a:lnSpc>
              <a:spcBef>
                <a:spcPts val="641"/>
              </a:spcBef>
              <a:buClr>
                <a:srgbClr val="000000"/>
              </a:buClr>
              <a:buFont typeface="Arial"/>
              <a:buChar char="•"/>
            </a:pPr>
            <a:r>
              <a:rPr lang="en-GB" sz="3200" b="0" strike="noStrike" spc="-1">
                <a:solidFill>
                  <a:srgbClr val="000000"/>
                </a:solidFill>
                <a:latin typeface="Calibri"/>
              </a:rPr>
              <a:t>Processes are organization specific</a:t>
            </a:r>
            <a:endParaRPr lang="en-US" sz="3200" b="0" strike="noStrike" spc="-1">
              <a:solidFill>
                <a:srgbClr val="000000"/>
              </a:solidFill>
              <a:latin typeface="Calibri"/>
            </a:endParaRPr>
          </a:p>
          <a:p>
            <a:pPr marL="743040" lvl="1" indent="-285480">
              <a:lnSpc>
                <a:spcPct val="100000"/>
              </a:lnSpc>
              <a:spcBef>
                <a:spcPts val="561"/>
              </a:spcBef>
              <a:buClr>
                <a:srgbClr val="000000"/>
              </a:buClr>
              <a:buFont typeface="Arial"/>
              <a:buChar char="–"/>
            </a:pPr>
            <a:r>
              <a:rPr lang="en-GB" sz="2800" b="0" strike="noStrike" spc="-1">
                <a:solidFill>
                  <a:srgbClr val="000000"/>
                </a:solidFill>
                <a:latin typeface="Calibri"/>
              </a:rPr>
              <a:t>They are the main differentiators between organizations</a:t>
            </a:r>
            <a:endParaRPr lang="en-US" sz="2800" b="0" strike="noStrike" spc="-1">
              <a:solidFill>
                <a:srgbClr val="000000"/>
              </a:solidFill>
              <a:latin typeface="Calibri"/>
            </a:endParaRPr>
          </a:p>
          <a:p>
            <a:pPr marL="343080" indent="-342720">
              <a:lnSpc>
                <a:spcPct val="100000"/>
              </a:lnSpc>
              <a:spcBef>
                <a:spcPts val="641"/>
              </a:spcBef>
              <a:buClr>
                <a:srgbClr val="000000"/>
              </a:buClr>
              <a:buFont typeface="Arial"/>
              <a:buChar char="•"/>
            </a:pPr>
            <a:r>
              <a:rPr lang="en-GB" sz="3200" b="0" strike="noStrike" spc="-1">
                <a:solidFill>
                  <a:srgbClr val="000000"/>
                </a:solidFill>
                <a:latin typeface="Calibri"/>
              </a:rPr>
              <a:t>Business processes create and use information</a:t>
            </a:r>
            <a:endParaRPr lang="en-US" sz="3200" b="0" strike="noStrike" spc="-1">
              <a:solidFill>
                <a:srgbClr val="000000"/>
              </a:solidFill>
              <a:latin typeface="Calibri"/>
            </a:endParaRPr>
          </a:p>
        </p:txBody>
      </p:sp>
      <p:pic>
        <p:nvPicPr>
          <p:cNvPr id="99" name="Picture 2" descr="Processes Information building block"/>
          <p:cNvPicPr/>
          <p:nvPr/>
        </p:nvPicPr>
        <p:blipFill>
          <a:blip r:embed="rId2"/>
          <a:stretch/>
        </p:blipFill>
        <p:spPr>
          <a:xfrm>
            <a:off x="4320000" y="1620000"/>
            <a:ext cx="4703400" cy="467964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Applications building block</a:t>
            </a:r>
            <a:endParaRPr lang="en-US" sz="4400" b="0" strike="noStrike" spc="-1">
              <a:solidFill>
                <a:srgbClr val="000000"/>
              </a:solidFill>
              <a:latin typeface="Calibri"/>
            </a:endParaRPr>
          </a:p>
        </p:txBody>
      </p:sp>
      <p:sp>
        <p:nvSpPr>
          <p:cNvPr id="101" name="TextShape 2"/>
          <p:cNvSpPr txBox="1"/>
          <p:nvPr/>
        </p:nvSpPr>
        <p:spPr>
          <a:xfrm>
            <a:off x="457200" y="1600200"/>
            <a:ext cx="3862440" cy="4876560"/>
          </a:xfrm>
          <a:prstGeom prst="rect">
            <a:avLst/>
          </a:prstGeom>
          <a:noFill/>
          <a:ln>
            <a:noFill/>
          </a:ln>
        </p:spPr>
        <p:txBody>
          <a:bodyPr>
            <a:normAutofit fontScale="85000" lnSpcReduction="10000"/>
          </a:bodyPr>
          <a:lstStyle/>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Client applications typically run on end user devices like PCs and laptops</a:t>
            </a:r>
          </a:p>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Office applications provide standard server based applications</a:t>
            </a:r>
          </a:p>
          <a:p>
            <a:pPr marL="343080" indent="-342720">
              <a:lnSpc>
                <a:spcPct val="100000"/>
              </a:lnSpc>
              <a:spcBef>
                <a:spcPts val="641"/>
              </a:spcBef>
              <a:buClr>
                <a:srgbClr val="000000"/>
              </a:buClr>
              <a:buFont typeface="Arial"/>
              <a:buChar char="•"/>
            </a:pPr>
            <a:r>
              <a:rPr lang="en-GB" sz="3200" b="0" strike="noStrike" spc="-1">
                <a:solidFill>
                  <a:srgbClr val="000000"/>
                </a:solidFill>
                <a:latin typeface="Calibri"/>
              </a:rPr>
              <a:t>Business specific applications are typically highly customized or custom built</a:t>
            </a:r>
            <a:endParaRPr lang="en-US" sz="3200" b="0" strike="noStrike" spc="-1">
              <a:solidFill>
                <a:srgbClr val="000000"/>
              </a:solidFill>
              <a:latin typeface="Calibri"/>
            </a:endParaRPr>
          </a:p>
        </p:txBody>
      </p:sp>
      <p:pic>
        <p:nvPicPr>
          <p:cNvPr id="102" name="Picture 2" descr="Applications building block"/>
          <p:cNvPicPr/>
          <p:nvPr/>
        </p:nvPicPr>
        <p:blipFill>
          <a:blip r:embed="rId2"/>
          <a:stretch/>
        </p:blipFill>
        <p:spPr>
          <a:xfrm>
            <a:off x="4320000" y="1620000"/>
            <a:ext cx="4703400" cy="467964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GB" sz="4400" b="0" strike="noStrike" spc="-1">
                <a:solidFill>
                  <a:srgbClr val="000000"/>
                </a:solidFill>
                <a:latin typeface="Calibri"/>
              </a:rPr>
              <a:t>Application Platform building block</a:t>
            </a:r>
            <a:endParaRPr lang="en-US" sz="4400" b="0" strike="noStrike" spc="-1">
              <a:solidFill>
                <a:srgbClr val="000000"/>
              </a:solidFill>
              <a:latin typeface="Calibri"/>
            </a:endParaRPr>
          </a:p>
        </p:txBody>
      </p:sp>
      <p:sp>
        <p:nvSpPr>
          <p:cNvPr id="104" name="TextShape 2"/>
          <p:cNvSpPr txBox="1"/>
          <p:nvPr/>
        </p:nvSpPr>
        <p:spPr>
          <a:xfrm>
            <a:off x="457200" y="1600200"/>
            <a:ext cx="3862440" cy="5028840"/>
          </a:xfrm>
          <a:prstGeom prst="rect">
            <a:avLst/>
          </a:prstGeom>
          <a:noFill/>
          <a:ln>
            <a:noFill/>
          </a:ln>
        </p:spPr>
        <p:txBody>
          <a:bodyPr>
            <a:normAutofit/>
          </a:bodyPr>
          <a:lstStyle/>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Comprises: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Front-end servers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Application servers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Connectivity</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Databases</a:t>
            </a:r>
          </a:p>
        </p:txBody>
      </p:sp>
      <p:pic>
        <p:nvPicPr>
          <p:cNvPr id="105" name="Picture 2" descr="Application Platform building block"/>
          <p:cNvPicPr/>
          <p:nvPr/>
        </p:nvPicPr>
        <p:blipFill>
          <a:blip r:embed="rId2"/>
          <a:stretch/>
        </p:blipFill>
        <p:spPr>
          <a:xfrm>
            <a:off x="4320000" y="1620000"/>
            <a:ext cx="4703400" cy="4679640"/>
          </a:xfrm>
          <a:prstGeom prst="rect">
            <a:avLst/>
          </a:prstGeom>
          <a:ln>
            <a:noFill/>
          </a:ln>
        </p:spPr>
      </p:pic>
    </p:spTree>
  </p:cSld>
  <p:clrMapOvr>
    <a:masterClrMapping/>
  </p:clrMapOvr>
</p:sld>
</file>

<file path=ppt/theme/theme1.xml><?xml version="1.0" encoding="utf-8"?>
<a:theme xmlns:a="http://schemas.openxmlformats.org/drawingml/2006/main" name="Valentine template">
  <a:themeElements>
    <a:clrScheme name="Custom 347">
      <a:dk1>
        <a:srgbClr val="000000"/>
      </a:dk1>
      <a:lt1>
        <a:srgbClr val="FFFFFF"/>
      </a:lt1>
      <a:dk2>
        <a:srgbClr val="565F6F"/>
      </a:dk2>
      <a:lt2>
        <a:srgbClr val="DFE3E9"/>
      </a:lt2>
      <a:accent1>
        <a:srgbClr val="3D85C6"/>
      </a:accent1>
      <a:accent2>
        <a:srgbClr val="6FA8DC"/>
      </a:accent2>
      <a:accent3>
        <a:srgbClr val="9FC5E8"/>
      </a:accent3>
      <a:accent4>
        <a:srgbClr val="CFE2F3"/>
      </a:accent4>
      <a:accent5>
        <a:srgbClr val="D9D9D9"/>
      </a:accent5>
      <a:accent6>
        <a:srgbClr val="999999"/>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Valentine · SlidesCarnival</Template>
  <TotalTime>107</TotalTime>
  <Words>755</Words>
  <Application>Microsoft Office PowerPoint</Application>
  <PresentationFormat>On-screen Show (4:3)</PresentationFormat>
  <Paragraphs>143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Cousine</vt:lpstr>
      <vt:lpstr>Times New Roman</vt:lpstr>
      <vt:lpstr>Valentine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Infrastructure Architecture</dc:title>
  <dc:subject/>
  <dc:creator>Laan, Sjaak</dc:creator>
  <dc:description/>
  <cp:lastModifiedBy>Virus</cp:lastModifiedBy>
  <cp:revision>19</cp:revision>
  <dcterms:created xsi:type="dcterms:W3CDTF">2006-08-16T00:00:00Z</dcterms:created>
  <dcterms:modified xsi:type="dcterms:W3CDTF">2022-04-04T12:01:20Z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Diavoorstelling (4:3)</vt:lpwstr>
  </property>
  <property fmtid="{D5CDD505-2E9C-101B-9397-08002B2CF9AE}" pid="9" name="ScaleCrop">
    <vt:bool>false</vt:bool>
  </property>
  <property fmtid="{D5CDD505-2E9C-101B-9397-08002B2CF9AE}" pid="10" name="ShareDoc">
    <vt:bool>false</vt:bool>
  </property>
  <property fmtid="{D5CDD505-2E9C-101B-9397-08002B2CF9AE}" pid="11" name="Slides">
    <vt:i4>20</vt:i4>
  </property>
</Properties>
</file>